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58" r:id="rId5"/>
    <p:sldId id="278" r:id="rId6"/>
    <p:sldId id="259" r:id="rId7"/>
    <p:sldId id="273" r:id="rId8"/>
    <p:sldId id="275" r:id="rId9"/>
    <p:sldId id="261" r:id="rId10"/>
    <p:sldId id="260" r:id="rId11"/>
    <p:sldId id="281" r:id="rId12"/>
    <p:sldId id="262" r:id="rId13"/>
    <p:sldId id="282" r:id="rId14"/>
    <p:sldId id="264" r:id="rId15"/>
    <p:sldId id="283" r:id="rId16"/>
    <p:sldId id="287" r:id="rId17"/>
    <p:sldId id="276" r:id="rId18"/>
    <p:sldId id="263" r:id="rId19"/>
    <p:sldId id="274" r:id="rId20"/>
    <p:sldId id="266" r:id="rId21"/>
    <p:sldId id="285" r:id="rId22"/>
    <p:sldId id="279" r:id="rId23"/>
    <p:sldId id="280" r:id="rId24"/>
    <p:sldId id="265" r:id="rId25"/>
    <p:sldId id="272" r:id="rId26"/>
  </p:sldIdLst>
  <p:sldSz cx="9144000" cy="6858000" type="screen4x3"/>
  <p:notesSz cx="6889750" cy="100218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56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1A2BB-9AEE-4AF3-B85F-EF48B8EEE511}" type="datetimeFigureOut">
              <a:rPr lang="nl-NL" smtClean="0"/>
              <a:pPr/>
              <a:t>31-7-2026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F1819-F65D-4466-BF18-F0F31D02E2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jpeg"/><Relationship Id="rId7" Type="http://schemas.openxmlformats.org/officeDocument/2006/relationships/image" Target="../media/image25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hyperlink" Target="http://sdsholland.nl/sites/default/files/styles/project-groot-920w/public/bride3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ak0IElHP3s" TargetMode="Externa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www.youtube.com/watch?v=fdYVQxg61U8" TargetMode="External"/><Relationship Id="rId4" Type="http://schemas.openxmlformats.org/officeDocument/2006/relationships/hyperlink" Target="https://www.youtube.com/watch?v=psHzlAXQyw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hyperlink" Target="file:///\\localhost\upload.wikimedia.org\wikipedia\commons\e\ee\Blankenberge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hyperlink" Target="https://vimeo.com/14236038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B0bkEvcb8A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34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\\localhost\upload.wikimedia.org\wikipedia\commons\6\6b\Acrossthescheldt.jpg" TargetMode="External"/><Relationship Id="rId5" Type="http://schemas.openxmlformats.org/officeDocument/2006/relationships/image" Target="../media/image33.jpeg"/><Relationship Id="rId4" Type="http://schemas.openxmlformats.org/officeDocument/2006/relationships/hyperlink" Target="file:///\\localhost\upload.wikimedia.org\wikipedia\commons\1\17\Flamethrowerscheldt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anadachannel.ca/common/GermansFloodHolland.jpg" TargetMode="Externa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www.scheldelessen.nl/uploads/2012/06/tn-bovenbenedenzeescheld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10.wmf"/><Relationship Id="rId12" Type="http://schemas.openxmlformats.org/officeDocument/2006/relationships/hyperlink" Target="http://www.google.nl/url?sa=i&amp;rct=j&amp;q=&amp;esrc=s&amp;frm=1&amp;source=images&amp;cd=&amp;cad=rja&amp;uact=8&amp;docid=p5q326S3NOiBHM&amp;tbnid=saYzTPJ2hF_1wM:&amp;ved=0CAUQjRw&amp;url=http://www.teakbadkamermeubels.nl/klantenservice/levering-betaling/_217____NL&amp;ei=N20dU6yMOoLVtAaupIHYBQ&amp;bvm=bv.62578216,d.bGE&amp;psig=AFQjCNENqkxFfDntfM_PhfL3Roj4Da8aog&amp;ust=1394523810827500" TargetMode="External"/><Relationship Id="rId17" Type="http://schemas.openxmlformats.org/officeDocument/2006/relationships/image" Target="../media/image17.png"/><Relationship Id="rId2" Type="http://schemas.openxmlformats.org/officeDocument/2006/relationships/image" Target="../media/image1.wmf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l/url?sa=i&amp;rct=j&amp;q=&amp;esrc=s&amp;frm=1&amp;source=images&amp;cd=&amp;cad=rja&amp;uact=8&amp;docid=GhPt3qDtTEIaYM&amp;tbnid=2W45MH2sEZ-NbM:&amp;ved=0CAUQjRw&amp;url=http://home.zonnet.nl/g.duffy/family/samantha/unionjack.htm&amp;ei=eW0dU4mFNojCtAbjkoHYAg&amp;bvm=bv.62578216,d.bGE&amp;psig=AFQjCNFi74-sOKmRkHLcKTUv4GMiFdE4zQ&amp;ust=1394523889990567" TargetMode="External"/><Relationship Id="rId11" Type="http://schemas.openxmlformats.org/officeDocument/2006/relationships/image" Target="../media/image13.jpeg"/><Relationship Id="rId5" Type="http://schemas.openxmlformats.org/officeDocument/2006/relationships/hyperlink" Target="http://www.google.nl/url?sa=i&amp;rct=j&amp;q=&amp;esrc=s&amp;frm=1&amp;source=images&amp;cd=&amp;cad=rja&amp;uact=8&amp;docid=tNA6ba65HnA_dM&amp;tbnid=SMUaAYLPEBXBHM:&amp;ved=0CAUQjRw&amp;url=http://www.bru-beauline.be/Nieuwsflashnederlands1.html&amp;ei=_WwdU_S2Osffsgbs-ICgAg&amp;bvm=bv.62578216,d.bGE&amp;psig=AFQjCNEiZI69i0Lse4HxTSFjZyuPySt8mA&amp;ust=1394523732885433" TargetMode="External"/><Relationship Id="rId15" Type="http://schemas.openxmlformats.org/officeDocument/2006/relationships/hyperlink" Target="file:///\\localhost\commons.wikimedia.org\wiki\File:Flag_of_France.svg" TargetMode="External"/><Relationship Id="rId10" Type="http://schemas.openxmlformats.org/officeDocument/2006/relationships/hyperlink" Target="http://www.google.nl/url?sa=i&amp;rct=j&amp;q=&amp;esrc=s&amp;frm=1&amp;source=images&amp;cd=&amp;cad=rja&amp;uact=8&amp;docid=J3kgnOerbSGMbM&amp;tbnid=CB-XFNRlqlfgOM:&amp;ved=0CAUQjRw&amp;url=http://oranjeachterna.nl/pages/sub/65073/Nederland_Colombia_19_11_13.html&amp;ei=tmwdU-7pHsKhtAas5YGoCQ&amp;bvm=bv.62578216,d.bGE&amp;psig=AFQjCNFMlOzlwGV2paRqu9FwbGycO_VJhA&amp;ust=1394523689814370" TargetMode="External"/><Relationship Id="rId4" Type="http://schemas.openxmlformats.org/officeDocument/2006/relationships/image" Target="../media/image9.jpeg"/><Relationship Id="rId9" Type="http://schemas.openxmlformats.org/officeDocument/2006/relationships/image" Target="../media/image12.wmf"/><Relationship Id="rId1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>
            <a:normAutofit/>
          </a:bodyPr>
          <a:lstStyle/>
          <a:p>
            <a:r>
              <a:rPr lang="nl-NL" sz="6000" dirty="0">
                <a:latin typeface="Impact" pitchFamily="34" charset="0"/>
              </a:rPr>
              <a:t>SLAG OM DE SCHELDE</a:t>
            </a:r>
          </a:p>
        </p:txBody>
      </p:sp>
      <p:pic>
        <p:nvPicPr>
          <p:cNvPr id="17410" name="Picture 2" descr="http://ifthenisnow.nl/sites/default/files/styles/gallery_content/public/null/walcheren_island_01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1340768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Impact" pitchFamily="34" charset="0"/>
              </a:rPr>
              <a:t>UISTEL BEVRIJDING VAN DE SCHELDE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rmAutofit/>
          </a:bodyPr>
          <a:lstStyle/>
          <a:p>
            <a:r>
              <a:rPr lang="nl-NL" sz="1600" dirty="0"/>
              <a:t>Na de bevrijding van Antwerpen op 4 september staakte het Britse Leger de opmars;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908720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14" descr="Victory-p274a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8375" y="2852936"/>
            <a:ext cx="3095625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6" descr="dieppe6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96952"/>
            <a:ext cx="3779838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8" descr="ortona_b1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2924944"/>
            <a:ext cx="2736304" cy="3933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MARKET GARDEN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764704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32" name="Picture 8" descr="http://sdsholland.nl/sites/default/files/styles/project-normaal-299x205/public/bride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</p:spPr>
      </p:pic>
      <p:pic>
        <p:nvPicPr>
          <p:cNvPr id="1028" name="Picture 4" descr="http://www.dedokwerker.nl/images/een_brug_teve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545550">
            <a:off x="3841043" y="2037232"/>
            <a:ext cx="2841301" cy="4297502"/>
          </a:xfrm>
          <a:prstGeom prst="rect">
            <a:avLst/>
          </a:prstGeom>
          <a:noFill/>
        </p:spPr>
      </p:pic>
      <p:pic>
        <p:nvPicPr>
          <p:cNvPr id="1026" name="Picture 2" descr="http://img.literatuurplein.nl/blobs/ORIGCAN/39/39/39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20079350">
            <a:off x="1167887" y="2550635"/>
            <a:ext cx="2476500" cy="3829051"/>
          </a:xfrm>
          <a:prstGeom prst="rect">
            <a:avLst/>
          </a:prstGeom>
          <a:noFill/>
        </p:spPr>
      </p:pic>
      <p:pic>
        <p:nvPicPr>
          <p:cNvPr id="1030" name="Picture 6" descr="2 dvd-set A bridge too far(Een brug te ver) special edition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rot="1520686">
            <a:off x="6397952" y="4095821"/>
            <a:ext cx="2016224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GEVOLGEN VAN MARKET GARDEN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584376"/>
            <a:ext cx="8167936" cy="45417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1600" dirty="0"/>
          </a:p>
          <a:p>
            <a:r>
              <a:rPr lang="nl-NL" sz="1600" dirty="0"/>
              <a:t>Het liep verkeerd af voor de geallieerde legers en daardoor werd Duitsland sterker</a:t>
            </a:r>
          </a:p>
          <a:p>
            <a:r>
              <a:rPr lang="nl-NL" sz="1600" dirty="0"/>
              <a:t>De overwinning op de geallieerden tijdens Market Garden gaf dat de Duitse troepen </a:t>
            </a:r>
            <a:br>
              <a:rPr lang="nl-NL" sz="1600" dirty="0"/>
            </a:br>
            <a:r>
              <a:rPr lang="nl-NL" sz="1600" dirty="0"/>
              <a:t>nieuw moraal en zelfvertrouwen;</a:t>
            </a:r>
          </a:p>
          <a:p>
            <a:r>
              <a:rPr lang="nl-NL" sz="1600" dirty="0"/>
              <a:t>Direct na het mislukken van Market Garden kreeg het Eerste Canadese Leger de opdracht </a:t>
            </a:r>
            <a:br>
              <a:rPr lang="nl-NL" sz="1600" dirty="0"/>
            </a:br>
            <a:r>
              <a:rPr lang="nl-NL" sz="1600" dirty="0"/>
              <a:t>de Duitsers te verdrijven van de Zeeuwse eilanden. </a:t>
            </a:r>
          </a:p>
          <a:p>
            <a:endParaRPr lang="nl-NL" sz="1600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764704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4" name="Picture 2" descr="Afbeeldingsresultaat voor market garden">
            <a:extLst>
              <a:ext uri="{FF2B5EF4-FFF2-40B4-BE49-F238E27FC236}">
                <a16:creationId xmlns:a16="http://schemas.microsoft.com/office/drawing/2014/main" id="{59EDEA7E-B358-49B2-AF58-89E702CE9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121" y="3394177"/>
            <a:ext cx="4267572" cy="302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-61091" y="26190"/>
            <a:ext cx="9205091" cy="671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Wat er gebeurde in Zeeland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700808"/>
            <a:ext cx="8064896" cy="2080208"/>
          </a:xfrm>
        </p:spPr>
        <p:txBody>
          <a:bodyPr>
            <a:noAutofit/>
          </a:bodyPr>
          <a:lstStyle/>
          <a:p>
            <a:r>
              <a:rPr lang="nl-NL" sz="1600" dirty="0"/>
              <a:t>De Duitsers verzamelden zich in Zeeland in een filmpje zien en horen we dit</a:t>
            </a:r>
          </a:p>
          <a:p>
            <a:endParaRPr lang="nl-NL" sz="1600" dirty="0"/>
          </a:p>
          <a:p>
            <a:r>
              <a:rPr lang="nl-NL" sz="1600" dirty="0">
                <a:hlinkClick r:id="rId3"/>
              </a:rPr>
              <a:t>https://www.youtube.com/watch?v=vak0IElHP3s</a:t>
            </a:r>
            <a:r>
              <a:rPr lang="nl-NL" sz="1600" dirty="0"/>
              <a:t>   ( september)</a:t>
            </a:r>
          </a:p>
          <a:p>
            <a:endParaRPr lang="nl-NL" sz="1600" dirty="0"/>
          </a:p>
          <a:p>
            <a:r>
              <a:rPr lang="nl-NL" sz="1600" dirty="0"/>
              <a:t>De Canadezen zaten niet stil maar waren ergens anders nog bezig.</a:t>
            </a:r>
          </a:p>
          <a:p>
            <a:endParaRPr lang="nl-NL" sz="1600" dirty="0"/>
          </a:p>
          <a:p>
            <a:r>
              <a:rPr lang="nl-NL" sz="1600" dirty="0">
                <a:hlinkClick r:id="rId4"/>
              </a:rPr>
              <a:t>https://www.youtube.com/watch?v=psHzlAXQywE</a:t>
            </a:r>
            <a:r>
              <a:rPr lang="nl-NL" sz="1600" dirty="0"/>
              <a:t>  (september)</a:t>
            </a:r>
          </a:p>
          <a:p>
            <a:endParaRPr lang="nl-NL" sz="1600" dirty="0"/>
          </a:p>
          <a:p>
            <a:r>
              <a:rPr lang="nl-NL" sz="1600" dirty="0"/>
              <a:t>De bevrijding van Zeeuws Vlaanderen ging niet zo maar</a:t>
            </a:r>
          </a:p>
          <a:p>
            <a:endParaRPr lang="nl-NL" sz="1600" dirty="0"/>
          </a:p>
          <a:p>
            <a:r>
              <a:rPr lang="nl-NL" sz="1600" dirty="0">
                <a:hlinkClick r:id="rId5"/>
              </a:rPr>
              <a:t>https://www.youtube.com/watch?v=fdYVQxg61U8</a:t>
            </a:r>
            <a:r>
              <a:rPr lang="nl-NL" sz="1600" dirty="0"/>
              <a:t>  (oktober)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836712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98231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29592" y="10274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r>
              <a:rPr lang="nl-NL" sz="1600" dirty="0"/>
              <a:t>Het gebied rond / in Antwerpen </a:t>
            </a:r>
            <a:r>
              <a:rPr lang="nl-NL" sz="1600" b="1" dirty="0"/>
              <a:t>was</a:t>
            </a:r>
            <a:r>
              <a:rPr lang="nl-NL" sz="1600" dirty="0"/>
              <a:t> grotendeels bevrijd</a:t>
            </a:r>
          </a:p>
          <a:p>
            <a:r>
              <a:rPr lang="nl-NL" sz="1600" dirty="0"/>
              <a:t>Het gebied rondom de Westerschelde </a:t>
            </a:r>
            <a:r>
              <a:rPr lang="nl-NL" sz="1600" b="1" dirty="0"/>
              <a:t>moest nog </a:t>
            </a:r>
            <a:r>
              <a:rPr lang="nl-NL" sz="1600" dirty="0"/>
              <a:t>bevrijd worden</a:t>
            </a:r>
          </a:p>
          <a:p>
            <a:r>
              <a:rPr lang="nl-NL" sz="1600" dirty="0"/>
              <a:t>Pas </a:t>
            </a:r>
            <a:r>
              <a:rPr lang="nl-NL" sz="1600" b="1" dirty="0"/>
              <a:t>daarna</a:t>
            </a:r>
            <a:r>
              <a:rPr lang="nl-NL" sz="1600" dirty="0"/>
              <a:t> kon men de haven gaan gebruiken.</a:t>
            </a:r>
          </a:p>
          <a:p>
            <a:r>
              <a:rPr lang="nl-NL" sz="1600" dirty="0"/>
              <a:t>De soldaten konden vooraf even op adem komen.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HET BELANG VAN DE SCHELDE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0" y="692696"/>
            <a:ext cx="9144000" cy="576263"/>
            <a:chOff x="0" y="890"/>
            <a:chExt cx="6144" cy="371"/>
          </a:xfrm>
        </p:grpSpPr>
        <p:pic>
          <p:nvPicPr>
            <p:cNvPr id="7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2" descr="File:Blankenberg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6883" y="3212976"/>
            <a:ext cx="2962501" cy="3323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Afbeeldingsresultaat voor bevrijding van antwerpen 1944">
            <a:extLst>
              <a:ext uri="{FF2B5EF4-FFF2-40B4-BE49-F238E27FC236}">
                <a16:creationId xmlns:a16="http://schemas.microsoft.com/office/drawing/2014/main" id="{A2F0B11C-C985-4A38-84C9-2732613A6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806" y="3196456"/>
            <a:ext cx="5275460" cy="332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3999" cy="8046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DE SLAG OM DE SCHELDE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764704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kstvak 11"/>
          <p:cNvSpPr txBox="1"/>
          <p:nvPr/>
        </p:nvSpPr>
        <p:spPr>
          <a:xfrm>
            <a:off x="6660232" y="26064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sz="1200" dirty="0"/>
          </a:p>
        </p:txBody>
      </p:sp>
      <p:sp>
        <p:nvSpPr>
          <p:cNvPr id="16" name="Tijdelijke aanduiding voor inhoud 15">
            <a:extLst>
              <a:ext uri="{FF2B5EF4-FFF2-40B4-BE49-F238E27FC236}">
                <a16:creationId xmlns:a16="http://schemas.microsoft.com/office/drawing/2014/main" id="{5254B37A-6073-4C0F-997F-A5BF6157B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967"/>
            <a:ext cx="8229600" cy="1143000"/>
          </a:xfrm>
        </p:spPr>
        <p:txBody>
          <a:bodyPr>
            <a:normAutofit lnSpcReduction="10000"/>
          </a:bodyPr>
          <a:lstStyle/>
          <a:p>
            <a:r>
              <a:rPr lang="nl-NL" dirty="0">
                <a:hlinkClick r:id="rId4"/>
              </a:rPr>
              <a:t>https://vimeo.com/142360382</a:t>
            </a:r>
            <a:r>
              <a:rPr lang="nl-NL" dirty="0"/>
              <a:t> </a:t>
            </a:r>
          </a:p>
          <a:p>
            <a:r>
              <a:rPr lang="nl-NL" dirty="0"/>
              <a:t>De Brabantse Wal is onderdeel van</a:t>
            </a:r>
          </a:p>
          <a:p>
            <a:endParaRPr lang="nl-NL" dirty="0"/>
          </a:p>
        </p:txBody>
      </p:sp>
      <p:pic>
        <p:nvPicPr>
          <p:cNvPr id="1028" name="Picture 4" descr="Afbeeldingsresultaat voor slag om de schelde">
            <a:extLst>
              <a:ext uri="{FF2B5EF4-FFF2-40B4-BE49-F238E27FC236}">
                <a16:creationId xmlns:a16="http://schemas.microsoft.com/office/drawing/2014/main" id="{26D54208-9BA8-4815-8A1E-4C84329C3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83" y="2336531"/>
            <a:ext cx="6576132" cy="471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981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20688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DE SLAG OM DE SCHELDE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D25942-5AAC-46DE-86F2-303B27421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268759"/>
            <a:ext cx="8333726" cy="543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502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ep 24"/>
          <p:cNvGrpSpPr/>
          <p:nvPr/>
        </p:nvGrpSpPr>
        <p:grpSpPr>
          <a:xfrm>
            <a:off x="898525" y="1628800"/>
            <a:ext cx="7345363" cy="5156175"/>
            <a:chOff x="898525" y="1628800"/>
            <a:chExt cx="7345363" cy="5156175"/>
          </a:xfrm>
        </p:grpSpPr>
        <p:pic>
          <p:nvPicPr>
            <p:cNvPr id="5" name="Picture 16" descr="kaart Planz_Slag om de Schelde"/>
            <p:cNvPicPr>
              <a:picLocks noChangeAspect="1" noChangeArrowheads="1"/>
            </p:cNvPicPr>
            <p:nvPr/>
          </p:nvPicPr>
          <p:blipFill>
            <a:blip r:embed="rId3" cstate="screen"/>
            <a:srcRect l="17979" t="18236" r="1079" b="1709"/>
            <a:stretch>
              <a:fillRect/>
            </a:stretch>
          </p:blipFill>
          <p:spPr bwMode="auto">
            <a:xfrm>
              <a:off x="898525" y="1700213"/>
              <a:ext cx="7345363" cy="50847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1906588" y="4868863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7" name="AutoShape 18"/>
            <p:cNvSpPr>
              <a:spLocks noChangeArrowheads="1"/>
            </p:cNvSpPr>
            <p:nvPr/>
          </p:nvSpPr>
          <p:spPr bwMode="auto">
            <a:xfrm>
              <a:off x="2266950" y="4005263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8" name="AutoShape 19"/>
            <p:cNvSpPr>
              <a:spLocks noChangeArrowheads="1"/>
            </p:cNvSpPr>
            <p:nvPr/>
          </p:nvSpPr>
          <p:spPr bwMode="auto">
            <a:xfrm>
              <a:off x="1690688" y="23495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9" name="AutoShape 20"/>
            <p:cNvSpPr>
              <a:spLocks noChangeArrowheads="1"/>
            </p:cNvSpPr>
            <p:nvPr/>
          </p:nvSpPr>
          <p:spPr bwMode="auto">
            <a:xfrm>
              <a:off x="2914650" y="32131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0" name="AutoShape 21"/>
            <p:cNvSpPr>
              <a:spLocks noChangeArrowheads="1"/>
            </p:cNvSpPr>
            <p:nvPr/>
          </p:nvSpPr>
          <p:spPr bwMode="auto">
            <a:xfrm>
              <a:off x="3490913" y="2636838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1" name="AutoShape 22"/>
            <p:cNvSpPr>
              <a:spLocks noChangeArrowheads="1"/>
            </p:cNvSpPr>
            <p:nvPr/>
          </p:nvSpPr>
          <p:spPr bwMode="auto">
            <a:xfrm>
              <a:off x="4067175" y="40767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" name="AutoShape 23"/>
            <p:cNvSpPr>
              <a:spLocks noChangeArrowheads="1"/>
            </p:cNvSpPr>
            <p:nvPr/>
          </p:nvSpPr>
          <p:spPr bwMode="auto">
            <a:xfrm>
              <a:off x="4930775" y="4437063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" name="AutoShape 24"/>
            <p:cNvSpPr>
              <a:spLocks noChangeArrowheads="1"/>
            </p:cNvSpPr>
            <p:nvPr/>
          </p:nvSpPr>
          <p:spPr bwMode="auto">
            <a:xfrm>
              <a:off x="7594600" y="4221163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" name="AutoShape 25"/>
            <p:cNvSpPr>
              <a:spLocks noChangeArrowheads="1"/>
            </p:cNvSpPr>
            <p:nvPr/>
          </p:nvSpPr>
          <p:spPr bwMode="auto">
            <a:xfrm>
              <a:off x="6804025" y="34290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5" name="AutoShape 26"/>
            <p:cNvSpPr>
              <a:spLocks noChangeArrowheads="1"/>
            </p:cNvSpPr>
            <p:nvPr/>
          </p:nvSpPr>
          <p:spPr bwMode="auto">
            <a:xfrm>
              <a:off x="6154738" y="34290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6" name="AutoShape 27"/>
            <p:cNvSpPr>
              <a:spLocks noChangeArrowheads="1"/>
            </p:cNvSpPr>
            <p:nvPr/>
          </p:nvSpPr>
          <p:spPr bwMode="auto">
            <a:xfrm>
              <a:off x="6659563" y="29972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" name="AutoShape 28"/>
            <p:cNvSpPr>
              <a:spLocks noChangeArrowheads="1"/>
            </p:cNvSpPr>
            <p:nvPr/>
          </p:nvSpPr>
          <p:spPr bwMode="auto">
            <a:xfrm>
              <a:off x="6659563" y="2636838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8" name="AutoShape 29"/>
            <p:cNvSpPr>
              <a:spLocks noChangeArrowheads="1"/>
            </p:cNvSpPr>
            <p:nvPr/>
          </p:nvSpPr>
          <p:spPr bwMode="auto">
            <a:xfrm>
              <a:off x="6875463" y="21336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9" name="AutoShape 30"/>
            <p:cNvSpPr>
              <a:spLocks noChangeArrowheads="1"/>
            </p:cNvSpPr>
            <p:nvPr/>
          </p:nvSpPr>
          <p:spPr bwMode="auto">
            <a:xfrm>
              <a:off x="5938838" y="1773238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AutoShape 49"/>
            <p:cNvSpPr>
              <a:spLocks noChangeArrowheads="1"/>
            </p:cNvSpPr>
            <p:nvPr/>
          </p:nvSpPr>
          <p:spPr bwMode="auto">
            <a:xfrm>
              <a:off x="2841625" y="47244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AutoShape 50"/>
            <p:cNvSpPr>
              <a:spLocks noChangeArrowheads="1"/>
            </p:cNvSpPr>
            <p:nvPr/>
          </p:nvSpPr>
          <p:spPr bwMode="auto">
            <a:xfrm>
              <a:off x="4930775" y="2852738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AutoShape 24"/>
            <p:cNvSpPr>
              <a:spLocks noChangeArrowheads="1"/>
            </p:cNvSpPr>
            <p:nvPr/>
          </p:nvSpPr>
          <p:spPr bwMode="auto">
            <a:xfrm>
              <a:off x="7020272" y="4797152"/>
              <a:ext cx="792088" cy="792088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>
              <a:off x="4427984" y="34290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4" name="AutoShape 24"/>
            <p:cNvSpPr>
              <a:spLocks noChangeArrowheads="1"/>
            </p:cNvSpPr>
            <p:nvPr/>
          </p:nvSpPr>
          <p:spPr bwMode="auto">
            <a:xfrm>
              <a:off x="6660232" y="1628800"/>
              <a:ext cx="574675" cy="431800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26" name="Group 5"/>
          <p:cNvGrpSpPr>
            <a:grpSpLocks/>
          </p:cNvGrpSpPr>
          <p:nvPr/>
        </p:nvGrpSpPr>
        <p:grpSpPr bwMode="auto">
          <a:xfrm>
            <a:off x="0" y="836712"/>
            <a:ext cx="9144000" cy="576263"/>
            <a:chOff x="0" y="890"/>
            <a:chExt cx="6144" cy="371"/>
          </a:xfrm>
        </p:grpSpPr>
        <p:pic>
          <p:nvPicPr>
            <p:cNvPr id="27" name="Picture 6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7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8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9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10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11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" name="Titel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De Slag om de Schelde (hevige gevechten)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DE SLAG OM DE SCHELDE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764704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kstvak 11"/>
          <p:cNvSpPr txBox="1"/>
          <p:nvPr/>
        </p:nvSpPr>
        <p:spPr>
          <a:xfrm>
            <a:off x="6660232" y="26064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sz="1200" dirty="0"/>
          </a:p>
        </p:txBody>
      </p:sp>
      <p:pic>
        <p:nvPicPr>
          <p:cNvPr id="13" name="Picture 26" descr="File:Flamethrowerscheldt.jpg">
            <a:hlinkClick r:id="rId4"/>
            <a:extLst>
              <a:ext uri="{FF2B5EF4-FFF2-40B4-BE49-F238E27FC236}">
                <a16:creationId xmlns:a16="http://schemas.microsoft.com/office/drawing/2014/main" id="{47DF206E-722D-4A6A-8967-51E59EF80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780" r="4671"/>
          <a:stretch>
            <a:fillRect/>
          </a:stretch>
        </p:blipFill>
        <p:spPr bwMode="auto">
          <a:xfrm>
            <a:off x="548151" y="1664296"/>
            <a:ext cx="3375777" cy="4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 descr="File:Acrossthescheldt.jpg">
            <a:hlinkClick r:id="rId6"/>
            <a:extLst>
              <a:ext uri="{FF2B5EF4-FFF2-40B4-BE49-F238E27FC236}">
                <a16:creationId xmlns:a16="http://schemas.microsoft.com/office/drawing/2014/main" id="{9C286D56-5578-46FE-B437-26C695B0F4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 cstate="screen">
            <a:clrChange>
              <a:clrFrom>
                <a:srgbClr val="C4C4C4"/>
              </a:clrFrom>
              <a:clrTo>
                <a:srgbClr val="C4C4C4">
                  <a:alpha val="0"/>
                </a:srgbClr>
              </a:clrTo>
            </a:clrChange>
          </a:blip>
          <a:srcRect l="10028" r="10028"/>
          <a:stretch>
            <a:fillRect/>
          </a:stretch>
        </p:blipFill>
        <p:spPr bwMode="auto">
          <a:xfrm>
            <a:off x="4264498" y="1664296"/>
            <a:ext cx="4432646" cy="38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17D7D6A3-4D5B-45C8-ABDF-3AC59129EF2D}"/>
              </a:ext>
            </a:extLst>
          </p:cNvPr>
          <p:cNvSpPr/>
          <p:nvPr/>
        </p:nvSpPr>
        <p:spPr>
          <a:xfrm>
            <a:off x="4111116" y="57685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hlinkClick r:id="rId8"/>
              </a:rPr>
              <a:t>https://www.youtube.com/watch?v=rB0bkEvcb8A</a:t>
            </a:r>
            <a:r>
              <a:rPr lang="nl-NL" dirty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20688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DE SLAG OM DE SCHELDE </a:t>
            </a:r>
            <a:r>
              <a:rPr lang="nl-NL" sz="1400" dirty="0">
                <a:latin typeface="Impact" pitchFamily="34" charset="0"/>
              </a:rPr>
              <a:t> ( 7-23 ) oktober</a:t>
            </a:r>
            <a:r>
              <a:rPr lang="nl-NL" sz="3200" dirty="0">
                <a:latin typeface="Impact" pitchFamily="34" charset="0"/>
              </a:rPr>
              <a:t>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7D97A22-638C-408B-BD83-B945A9522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40359"/>
            <a:ext cx="7664631" cy="502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5015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Impact" pitchFamily="34" charset="0"/>
              </a:rPr>
              <a:t>INHOUD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503437"/>
            <a:ext cx="8229600" cy="4525963"/>
          </a:xfrm>
        </p:spPr>
        <p:txBody>
          <a:bodyPr>
            <a:normAutofit/>
          </a:bodyPr>
          <a:lstStyle/>
          <a:p>
            <a:r>
              <a:rPr lang="nl-NL" sz="1600" dirty="0"/>
              <a:t>D-day en daarna</a:t>
            </a:r>
          </a:p>
          <a:p>
            <a:r>
              <a:rPr lang="nl-NL" sz="1600" dirty="0"/>
              <a:t>Haven van Antwerpen</a:t>
            </a:r>
          </a:p>
          <a:p>
            <a:r>
              <a:rPr lang="nl-NL" sz="1600" dirty="0"/>
              <a:t>Opmars tot Antwerpen (04-09-1944)</a:t>
            </a:r>
          </a:p>
          <a:p>
            <a:r>
              <a:rPr lang="nl-NL" sz="1600" dirty="0"/>
              <a:t>Betrokken geallieerden </a:t>
            </a:r>
          </a:p>
          <a:p>
            <a:r>
              <a:rPr lang="nl-NL" sz="1600" dirty="0"/>
              <a:t>Andere prioriteiten</a:t>
            </a:r>
          </a:p>
          <a:p>
            <a:r>
              <a:rPr lang="nl-NL" sz="1600" dirty="0"/>
              <a:t>Uitstel bevrijding van de Schelde</a:t>
            </a:r>
          </a:p>
          <a:p>
            <a:r>
              <a:rPr lang="nl-NL" sz="1600" dirty="0"/>
              <a:t>Market Garden en de gevolgen ervan</a:t>
            </a:r>
          </a:p>
          <a:p>
            <a:r>
              <a:rPr lang="nl-NL" sz="1600" dirty="0"/>
              <a:t>Zeeland en het belang van de Schelde</a:t>
            </a:r>
          </a:p>
          <a:p>
            <a:r>
              <a:rPr lang="nl-NL" sz="1600" dirty="0"/>
              <a:t>De Slag om de Schelde</a:t>
            </a:r>
          </a:p>
          <a:p>
            <a:r>
              <a:rPr lang="nl-NL" sz="1600" dirty="0"/>
              <a:t>De Schelde bevaarbaar en in gebruik</a:t>
            </a:r>
          </a:p>
          <a:p>
            <a:r>
              <a:rPr lang="nl-NL" sz="1600" dirty="0"/>
              <a:t>Gevolgen bevrijding</a:t>
            </a:r>
          </a:p>
          <a:p>
            <a:endParaRPr lang="nl-NL" sz="1600" dirty="0"/>
          </a:p>
        </p:txBody>
      </p:sp>
      <p:pic>
        <p:nvPicPr>
          <p:cNvPr id="12" name="Picture 13" descr="wwii-poster-ally-canada-come-on-canad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86359">
            <a:off x="5370709" y="1352060"/>
            <a:ext cx="3440634" cy="512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908720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nl-NL" dirty="0" err="1">
                <a:latin typeface="Impact" pitchFamily="34" charset="0"/>
              </a:rPr>
              <a:t>Huybergsebaan</a:t>
            </a:r>
            <a:r>
              <a:rPr lang="nl-NL" dirty="0">
                <a:latin typeface="Impact" pitchFamily="34" charset="0"/>
              </a:rPr>
              <a:t> </a:t>
            </a:r>
            <a:r>
              <a:rPr lang="nl-NL" sz="2400" dirty="0">
                <a:latin typeface="Impact" pitchFamily="34" charset="0"/>
              </a:rPr>
              <a:t>na 27 oktober</a:t>
            </a:r>
            <a:endParaRPr lang="nl-NL" dirty="0">
              <a:latin typeface="Impact" pitchFamily="34" charset="0"/>
            </a:endParaRPr>
          </a:p>
        </p:txBody>
      </p:sp>
      <p:pic>
        <p:nvPicPr>
          <p:cNvPr id="12" name="Picture 14" descr="BOZ001012100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E1DFE0"/>
              </a:clrFrom>
              <a:clrTo>
                <a:srgbClr val="E1DFE0">
                  <a:alpha val="0"/>
                </a:srgbClr>
              </a:clrTo>
            </a:clrChange>
            <a:lum bright="18000" contrast="-12000"/>
          </a:blip>
          <a:srcRect/>
          <a:stretch>
            <a:fillRect/>
          </a:stretch>
        </p:blipFill>
        <p:spPr bwMode="auto">
          <a:xfrm>
            <a:off x="-180529" y="476672"/>
            <a:ext cx="9519931" cy="638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1052736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nl-NL" dirty="0">
                <a:latin typeface="Impact" pitchFamily="34" charset="0"/>
              </a:rPr>
              <a:t>Noordzijde Zoom </a:t>
            </a:r>
            <a:r>
              <a:rPr lang="nl-NL" sz="2400" dirty="0">
                <a:latin typeface="Impact" pitchFamily="34" charset="0"/>
              </a:rPr>
              <a:t> na 27 oktober</a:t>
            </a:r>
            <a:r>
              <a:rPr lang="nl-NL" dirty="0">
                <a:latin typeface="Impact" pitchFamily="34" charset="0"/>
              </a:rPr>
              <a:t> 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1052736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86FD195D-7C21-4562-B980-C274E9E5AF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74" y="1628999"/>
            <a:ext cx="6961812" cy="52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07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DE SCHELDE BEVAARBAAR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692696"/>
            <a:ext cx="9144000" cy="576263"/>
            <a:chOff x="0" y="890"/>
            <a:chExt cx="6144" cy="371"/>
          </a:xfrm>
        </p:grpSpPr>
        <p:pic>
          <p:nvPicPr>
            <p:cNvPr id="7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Picture 4" descr="mso4B205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96752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BB43538D-397D-41DD-B1BF-4786C555997C}"/>
              </a:ext>
            </a:extLst>
          </p:cNvPr>
          <p:cNvSpPr/>
          <p:nvPr/>
        </p:nvSpPr>
        <p:spPr>
          <a:xfrm>
            <a:off x="772165" y="3357862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Pas nadat de mijnen waren opgeruimd konden op 26 november 1944 de eerste geallieerde schepen de haven van Antwerpen binnenlopen.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DE SCHELDE IN GEBRUIK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692696"/>
            <a:ext cx="9144000" cy="576263"/>
            <a:chOff x="0" y="890"/>
            <a:chExt cx="6144" cy="371"/>
          </a:xfrm>
        </p:grpSpPr>
        <p:pic>
          <p:nvPicPr>
            <p:cNvPr id="7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" name="Picture 4" descr="mso86903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C8C8C"/>
              </a:clrFrom>
              <a:clrTo>
                <a:srgbClr val="8C8C8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268760"/>
            <a:ext cx="9144001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kstvak 13"/>
          <p:cNvSpPr txBox="1"/>
          <p:nvPr/>
        </p:nvSpPr>
        <p:spPr>
          <a:xfrm>
            <a:off x="179512" y="6309320"/>
            <a:ext cx="1544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Fort </a:t>
            </a:r>
            <a:r>
              <a:rPr lang="nl-NL" b="1" dirty="0" err="1">
                <a:solidFill>
                  <a:schemeClr val="bg1"/>
                </a:solidFill>
              </a:rPr>
              <a:t>Cataraqui</a:t>
            </a:r>
            <a:endParaRPr lang="nl-NL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-61091" y="26190"/>
            <a:ext cx="9205091" cy="671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Gevolgen bevrijding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700808"/>
            <a:ext cx="8064896" cy="2080208"/>
          </a:xfrm>
        </p:spPr>
        <p:txBody>
          <a:bodyPr>
            <a:noAutofit/>
          </a:bodyPr>
          <a:lstStyle/>
          <a:p>
            <a:r>
              <a:rPr lang="nl-NL" sz="1600" dirty="0"/>
              <a:t>Doordrongen van het belang van de Antwerpse haven lanceerde Hitler in december 1944 het Ardennenoffensief met als doel Antwerpen te heroveren. </a:t>
            </a:r>
          </a:p>
          <a:p>
            <a:r>
              <a:rPr lang="nl-NL" sz="1600" dirty="0"/>
              <a:t>Er werden vanuit bezet gebied honderden V-wapens op de Antwerpse haven afgevuurd.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836712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098" name="Picture 2" descr="Afbeeldingsresultaat voor v 1 en v2">
            <a:extLst>
              <a:ext uri="{FF2B5EF4-FFF2-40B4-BE49-F238E27FC236}">
                <a16:creationId xmlns:a16="http://schemas.microsoft.com/office/drawing/2014/main" id="{EF9F4E9F-4597-4964-9AE3-6B9451A50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66278"/>
            <a:ext cx="3816424" cy="240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fbeeldingsresultaat voor v 1 en v2">
            <a:extLst>
              <a:ext uri="{FF2B5EF4-FFF2-40B4-BE49-F238E27FC236}">
                <a16:creationId xmlns:a16="http://schemas.microsoft.com/office/drawing/2014/main" id="{7866CB0F-FC97-40EB-A165-0832641D6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93096"/>
            <a:ext cx="3843133" cy="222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File:GermansFloodHollan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</a:blip>
          <a:srcRect b="9906"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Samengesteld door o.a. de gemeente Bergen op Zoom</a:t>
            </a:r>
          </a:p>
          <a:p>
            <a:pPr>
              <a:buNone/>
            </a:pPr>
            <a:endParaRPr lang="nl-NL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Bronnen:</a:t>
            </a:r>
          </a:p>
          <a:p>
            <a:pPr lvl="1">
              <a:buFontTx/>
              <a:buChar char="•"/>
            </a:pP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Victory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Campaign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The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operations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 NW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Europe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1944-1945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by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Col. C.P. Stacey;</a:t>
            </a:r>
          </a:p>
          <a:p>
            <a:pPr lvl="1">
              <a:buFontTx/>
              <a:buChar char="•"/>
            </a:pP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Canadiansoldiers.com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;</a:t>
            </a:r>
          </a:p>
          <a:p>
            <a:pPr lvl="1">
              <a:buFontTx/>
              <a:buChar char="•"/>
            </a:pP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Cinderella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Army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by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Terry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Copp</a:t>
            </a:r>
            <a:endParaRPr lang="nl-NL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>
              <a:buFontTx/>
              <a:buChar char="•"/>
            </a:pP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 dank aan Piet </a:t>
            </a:r>
            <a:r>
              <a:rPr lang="nl-NL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Hoedelmans</a:t>
            </a: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gemeente Woensdrecht en Bevrijdingsmuseum Zeeland </a:t>
            </a:r>
          </a:p>
          <a:p>
            <a:pPr>
              <a:buFontTx/>
              <a:buChar char="•"/>
            </a:pPr>
            <a:endParaRPr lang="nl-NL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nl-N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</a:p>
          <a:p>
            <a:pPr>
              <a:buNone/>
            </a:pPr>
            <a:endParaRPr lang="nl-NL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nl-NL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buNone/>
            </a:pPr>
            <a:endParaRPr lang="nl-NL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nl-NL" dirty="0">
                <a:latin typeface="Impact" pitchFamily="34" charset="0"/>
              </a:rPr>
              <a:t>COLOFON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1052736"/>
            <a:ext cx="9144000" cy="576263"/>
            <a:chOff x="0" y="890"/>
            <a:chExt cx="6144" cy="371"/>
          </a:xfrm>
        </p:grpSpPr>
        <p:pic>
          <p:nvPicPr>
            <p:cNvPr id="11" name="Picture 6" descr="bevrijdingsbanner4 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7" descr="bevrijdingsbanner4 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8" descr="bevrijdingsbanner4 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9" descr="bevrijdingsbanner4 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0" descr="bevrijdingsbanner4 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1" descr="bevrijdingsbanner4 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987624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Impact" pitchFamily="34" charset="0"/>
              </a:rPr>
              <a:t>Begin van het Einde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nl-NL" sz="1600" dirty="0"/>
          </a:p>
          <a:p>
            <a:endParaRPr lang="nl-NL" sz="1600" dirty="0"/>
          </a:p>
        </p:txBody>
      </p:sp>
      <p:sp>
        <p:nvSpPr>
          <p:cNvPr id="16" name="Tijdelijke aanduiding voor inhoud 15">
            <a:extLst>
              <a:ext uri="{FF2B5EF4-FFF2-40B4-BE49-F238E27FC236}">
                <a16:creationId xmlns:a16="http://schemas.microsoft.com/office/drawing/2014/main" id="{B1CEF6B9-117A-4479-B37B-B372EC2D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nl-NL" dirty="0"/>
              <a:t>Op 6 juni 1944 begon D-day.</a:t>
            </a:r>
          </a:p>
          <a:p>
            <a:r>
              <a:rPr lang="nl-NL" dirty="0"/>
              <a:t>Eerst een langdurig bombardement vanuit zee.</a:t>
            </a:r>
          </a:p>
          <a:p>
            <a:r>
              <a:rPr lang="nl-NL" dirty="0"/>
              <a:t>Daarna invasie met landingsvoertuigen.</a:t>
            </a:r>
          </a:p>
          <a:p>
            <a:r>
              <a:rPr lang="nl-NL" dirty="0"/>
              <a:t>Begin augustus lukt een doorbraak.</a:t>
            </a:r>
          </a:p>
          <a:p>
            <a:r>
              <a:rPr lang="nl-NL" dirty="0"/>
              <a:t>Op 25 augustus is Parijs vrij</a:t>
            </a:r>
          </a:p>
          <a:p>
            <a:r>
              <a:rPr lang="nl-NL" dirty="0"/>
              <a:t>Op 4 september loopt men Antwerpen binnen.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908720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57905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Impact" pitchFamily="34" charset="0"/>
              </a:rPr>
              <a:t>HAVEN VAN ANTWERPEN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sz="1600" dirty="0"/>
              <a:t>In 1944 was Antwerpen een van de grootste havens ter wereld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980728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364" name="Picture 4" descr="tnsluisgent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63567" y="2636912"/>
            <a:ext cx="6696744" cy="3569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Impact" pitchFamily="34" charset="0"/>
              </a:rPr>
              <a:t>HAVEN VAN ANTWERPEN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980728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" name="Picture 2" descr="mso80040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108" r="6810" b="9432"/>
          <a:stretch>
            <a:fillRect/>
          </a:stretch>
        </p:blipFill>
        <p:spPr bwMode="auto">
          <a:xfrm>
            <a:off x="-1" y="1556792"/>
            <a:ext cx="9144001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www.militair.net/images/oorlogen/ww2/antwerpen-haven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C4C4C4"/>
              </a:clrFrom>
              <a:clrTo>
                <a:srgbClr val="C4C4C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72157" y="2922133"/>
            <a:ext cx="9496685" cy="3935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Impact" pitchFamily="34" charset="0"/>
              </a:rPr>
              <a:t>HAVEN VAN ANTWERPEN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r>
              <a:rPr lang="nl-NL" sz="1600" dirty="0"/>
              <a:t>Op 4 september 1944 werd Antwerpen bevrijd door het 2</a:t>
            </a:r>
            <a:r>
              <a:rPr lang="nl-NL" sz="1600" baseline="30000" dirty="0"/>
              <a:t>de</a:t>
            </a:r>
            <a:r>
              <a:rPr lang="nl-NL" sz="1600" dirty="0"/>
              <a:t> Britse Leger, met ondergeschikt Canadese strijdkrachten</a:t>
            </a:r>
          </a:p>
          <a:p>
            <a:r>
              <a:rPr lang="nl-NL" sz="1600" dirty="0"/>
              <a:t>Dankzij het Belgische Verzet waren de havenfaciliteiten 100% intact</a:t>
            </a:r>
          </a:p>
          <a:p>
            <a:r>
              <a:rPr lang="nl-NL" sz="1600" dirty="0"/>
              <a:t>Geallieerden hadden </a:t>
            </a:r>
            <a:r>
              <a:rPr lang="nl-NL" sz="1600" dirty="0" err="1"/>
              <a:t>ca.</a:t>
            </a:r>
            <a:r>
              <a:rPr lang="nl-NL" sz="1600" dirty="0"/>
              <a:t> 100 ton/dag nodig</a:t>
            </a:r>
          </a:p>
          <a:p>
            <a:r>
              <a:rPr lang="nl-NL" sz="1600" dirty="0">
                <a:solidFill>
                  <a:srgbClr val="FFFF00"/>
                </a:solidFill>
              </a:rPr>
              <a:t>Toegang tot de haven, de Westerschelde, was nog bezet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908720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4" descr="Victory-front"/>
          <p:cNvPicPr>
            <a:picLocks noChangeAspect="1" noChangeArrowheads="1"/>
          </p:cNvPicPr>
          <p:nvPr/>
        </p:nvPicPr>
        <p:blipFill>
          <a:blip r:embed="rId3" cstate="screen">
            <a:lum bright="-14000" contrast="43000"/>
          </a:blip>
          <a:srcRect/>
          <a:stretch>
            <a:fillRect/>
          </a:stretch>
        </p:blipFill>
        <p:spPr bwMode="auto">
          <a:xfrm>
            <a:off x="323528" y="188640"/>
            <a:ext cx="8568630" cy="643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836712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Impact" pitchFamily="34" charset="0"/>
              </a:rPr>
              <a:t>BETROKKEN GEALLIEERDE TROEPEN</a:t>
            </a:r>
          </a:p>
        </p:txBody>
      </p:sp>
      <p:pic>
        <p:nvPicPr>
          <p:cNvPr id="1026" name="Picture 2" descr="C:\Users\Versip\AppData\Local\Microsoft\Windows\Temporary Internet Files\Content.IE5\RGDKWRHI\MP900362634[1]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1700808"/>
            <a:ext cx="1475656" cy="737830"/>
          </a:xfrm>
          <a:prstGeom prst="rect">
            <a:avLst/>
          </a:prstGeom>
          <a:noFill/>
        </p:spPr>
      </p:pic>
      <p:sp>
        <p:nvSpPr>
          <p:cNvPr id="1035" name="AutoShape 11" descr="data:image/jpeg;base64,/9j/4AAQSkZJRgABAQAAAQABAAD/2wCEAAkGBwgHBgkIBwgKCgkSGBYPDRgMDRsUFRwWIB0iIiAdHyskNDwsJCYxJx8fIj0tKzU0NDoxLzczPDRBNzA5MisBCgoKDg0NGhAPGjcmHyU0Nzc0NDU3Nzc0NC03Nzc3Nys3NDc3Nzg1KywrNS40Nys2Ny8uKzIrKzcwODc3KysrLv/AABEIAL0BCwMBEQACEQEDEQH/xAAbAAEBAQEBAQEBAAAAAAAAAAAABwgGBAUCA//EADoQAQAAAwQGBwgBAwUBAAAAAAACBAUBA3OyBhc1VpOUBwg0NlWz0hESExUYU5LRUSExYjNBYXGRUv/EABoBAQADAQEBAAAAAAAAAAAAAAADBQcEBgL/xAAuEQEAAQEGBAYCAgMBAAAAAAAAAQIDBAYzcbEyNVGBERIWUpHRExQFISNBYRX/2gAMAwEAAhEDEQA/AOt6UukaZ0HnJC4l6ddTdl9DFHbbHeWw+z2W2Wf7f9g4f6gJ/wAAluYi/QH1AT/gEtzEX6A+oCf8AluYi/QH1AT/AIBLcxF+gPqAn/AJbmIv0B9QE/4BLcxF+gPqAn/AJbmIv0B9QE/4BLcxF+gPqAn/AACW5iL9AfUBP+AS3MRfoHZ6Mab6VaTUmCp0+jUeC4itihssvpy8si9tlvst/tBapb7/ADt2ultNlaRPj/yI+0lNlNUeMPq/N9NvCaFz176HJ6quftq+I+31+Co+b6beE0Lnr30Hqq5+2r4j7PwVHzfTbwmhc9e+g9VXP21fEfZ+Co+b6beE0Lnr30Hqq5+2r4j7PwVHzfTbwmhc9e+g9VXP21fEfZ+Co+b6beE0Lnr30Hqq5+2r4j7PwVHzfTbwmhc9e+g9VXP21fEfZ+Co+b6beE0Lnr30Hqq5+2r4j7PwVHzfTbwmhc9e+g9VXP21fEfZ+Co+b6beE0Hnr30Hqq5+2r4j7PwVOTv+livXF/eXMdDp3vQ22w2+yaj9ntst9n/yt6P5CyqpiqIn+15Rhi+V0xVE0/3/ANn6fz1u1zwOn81H6X1+9Z9Jffpa+e6n5n6Nbtc8Dp/NR+k/es+knpa+e6n5n6Nbtc8Dp/NR+k/es+knpa+e6n5n6Nbtc8Dp/NR+k/es+knpa+e6n5n6Nbtc8Dp/NR+k/es+knpa+e6n5n6Nbtc8Dp/NR+k/es+knpa+e6n5n6Nbtc8Dp/NR+k/es+knpa+e6n5n6Nbtc8Dp/NR+k/es+knpa+e6n5n6Nbtc8Dp/NR+k/es+knpa+e6n5n6fu46XKxFNS13fUWRhu47y7urbYZmO22z3orIfb/b/AJfdneqLSryw5b5/AXm62M21pMeEdJn/AH/XRYXSp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F9CkcEOgUtZFHDZb8S9/vb/kzjEkTP8hVpGzsseB3fxbv7kH5KHyz0SHxbv7kH5HlnoHxbv7kH5HlnoHxbv7kH5HlnoHxbv7kH5HlnoHxbv7kH5HlnoHxbv7kH5HlnoHxbv7kH5HlnoHxbv7kH5HlnoHxbv7kH/p5Z6CDVSKz5nN/1s/1I/wDf/K176wj/ABU6Q067VR+Gj+/9Rs8vvWfzYl8E3mjqe9Z/Nh4Hmjqe9Z/Nh4Hmjqe9Z/Nh4Hmjqe9Z/Nh4Hmjqe9Z/Nh4Hmjqe9Z/Nh4Hmjqe9Z/Nh4Hmjqe9Z/Nh4HmjqQW2Wzkj/AFs/15fzYXTdM6FLiGY/8607bw1AuWavk1rRqiV28urysUyWnI4LLYYLb6D2+yy3+/sB87V7ofu7T+EBq90P3dp/CA1e6H7u0/hAavdD93afwgNXuh+7tP4QGr3Q/d2n8IDV7ofu7T+EBq90P3dp/CA1e6H7u0/hAavdD93afwgNXuh+7tP4QGr3Q/d2n8IDV7ofu7T+EBq90P3dp/CA1e6H7u0/hAavdD93afwgNXuh+7tP4QGr3Q/d2n8IDV7ofu7T+EBq90P3dp/CA1e6H7u0/hAavdD93afwgNXuh+7tP4QGr3Q/d2n8IDV7ofu7T+EBq90P3dp/CA1e6H7u0/hAavdD93afwgNXuh+7tP4QGr3Q/d2n8IDV7ofu7T+ED93OgOiVxewXtzo/IQXkNtkUFsN1/Wy2z+tloOkB/9k=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37" name="AutoShape 13" descr="data:image/jpeg;base64,/9j/4AAQSkZJRgABAQAAAQABAAD/2wCEAAkGBwgHBgkIBwgKCgkSGBYPDRgMDRsUFRwWIB0iIiAdHyskNDwsJCYxJx8fIj0tKzU0NDoxLzczPDRBNzA5MisBCgoKDg0NGhAPGjcmHyU0Nzc0NDU3Nzc0NC03Nzc3Nys3NDc3Nzg1KywrNS40Nys2Ny8uKzIrKzcwODc3KysrLv/AABEIAL0BCwMBEQACEQEDEQH/xAAbAAEBAQEBAQEBAAAAAAAAAAAABwgGBAUCA//EADoQAQAAAwQGBwgBAwUBAAAAAAACBAUBA3OyBhc1VpOUBwg0NlWz0hESExUYU5LRUSExYjNBYXGRUv/EABoBAQADAQEBAAAAAAAAAAAAAAADBQcEBgL/xAAuEQEAAQEGBAYCAgMBAAAAAAAAAQIDBAYzcbEyNVGBERIWUpHRExQFISNBYRX/2gAMAwEAAhEDEQA/AOt6UukaZ0HnJC4l6ddTdl9DFHbbHeWw+z2W2Wf7f9g4f6gJ/wAAluYi/QH1AT/gEtzEX6A+oCf8AluYi/QH1AT/AIBLcxF+gPqAn/AJbmIv0B9QE/4BLcxF+gPqAn/AJbmIv0B9QE/4BLcxF+gPqAn/AACW5iL9AfUBP+AS3MRfoHZ6Mab6VaTUmCp0+jUeC4itihssvpy8si9tlvst/tBapb7/ADt2ultNlaRPj/yI+0lNlNUeMPq/N9NvCaFz176HJ6quftq+I+31+Co+b6beE0Lnr30Hqq5+2r4j7PwVHzfTbwmhc9e+g9VXP21fEfZ+Co+b6beE0Lnr30Hqq5+2r4j7PwVHzfTbwmhc9e+g9VXP21fEfZ+Co+b6beE0Lnr30Hqq5+2r4j7PwVHzfTbwmhc9e+g9VXP21fEfZ+Co+b6beE0Lnr30Hqq5+2r4j7PwVHzfTbwmhc9e+g9VXP21fEfZ+Co+b6beE0Hnr30Hqq5+2r4j7PwVOTv+livXF/eXMdDp3vQ22w2+yaj9ntst9n/yt6P5CyqpiqIn+15Rhi+V0xVE0/3/ANn6fz1u1zwOn81H6X1+9Z9Jffpa+e6n5n6Nbtc8Dp/NR+k/es+knpa+e6n5n6Nbtc8Dp/NR+k/es+knpa+e6n5n6Nbtc8Dp/NR+k/es+knpa+e6n5n6Nbtc8Dp/NR+k/es+knpa+e6n5n6Nbtc8Dp/NR+k/es+knpa+e6n5n6Nbtc8Dp/NR+k/es+knpa+e6n5n6Nbtc8Dp/NR+k/es+knpa+e6n5n6Nbtc8Dp/NR+k/es+knpa+e6n5n6fu46XKxFNS13fUWRhu47y7urbYZmO22z3orIfb/b/AJfdneqLSryw5b5/AXm62M21pMeEdJn/AH/XRYXSp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F9CkcEOgUtZFHDZb8S9/vb/kzjEkTP8hVpGzsseB3fxbv7kH5KHyz0SHxbv7kH5HlnoHxbv7kH5HlnoHxbv7kH5HlnoHxbv7kH5HlnoHxbv7kH5HlnoHxbv7kH5HlnoHxbv7kH5HlnoHxbv7kH5HlnoHxbv7kH/p5Z6CDVSKz5nN/1s/1I/wDf/K176wj/ABU6Q067VR+Gj+/9Rs8vvWfzYl8E3mjqe9Z/Nh4Hmjqe9Z/Nh4Hmjqe9Z/Nh4Hmjqe9Z/Nh4Hmjqe9Z/Nh4Hmjqe9Z/Nh4Hmjqe9Z/Nh4Hmjqe9Z/Nh4HmjqQW2Wzkj/AFs/15fzYXTdM6FLiGY/8607bw1AuWavk1rRqiV28urysUyWnI4LLYYLb6D2+yy3+/sB87V7ofu7T+EBq90P3dp/CA1e6H7u0/hAavdD93afwgNXuh+7tP4QGr3Q/d2n8IDV7ofu7T+EBq90P3dp/CA1e6H7u0/hAavdD93afwgNXuh+7tP4QGr3Q/d2n8IDV7ofu7T+EBq90P3dp/CA1e6H7u0/hAavdD93afwgNXuh+7tP4QGr3Q/d2n8IDV7ofu7T+EBq90P3dp/CA1e6H7u0/hAavdD93afwgNXuh+7tP4QGr3Q/d2n8IDV7ofu7T+EBq90P3dp/CA1e6H7u0/hAavdD93afwgNXuh+7tP4QGr3Q/d2n8IDV7ofu7T+ED93OgOiVxewXtzo/IQXkNtkUFsN1/Wy2z+tloOkB/9k=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39" name="AutoShape 15" descr="data:image/jpeg;base64,/9j/4AAQSkZJRgABAQAAAQABAAD/2wCEAAkGBwgHBgkIBwgKCgkSGBYPDRgMDRsUFRwWIB0iIiAdHyskNDwsJCYxJx8fIj0tKzU0NDoxLzczPDRBNzA5MisBCgoKDg0NGhAPGjcmHyU0Nzc0NDU3Nzc0NC03Nzc3Nys3NDc3Nzg1KywrNS40Nys2Ny8uKzIrKzcwODc3KysrLv/AABEIAL0BCwMBEQACEQEDEQH/xAAbAAEBAQEBAQEBAAAAAAAAAAAABwgGBAUCA//EADoQAQAAAwQGBwgBAwUBAAAAAAACBAUBA3OyBhc1VpOUBwg0NlWz0hESExUYU5LRUSExYjNBYXGRUv/EABoBAQADAQEBAAAAAAAAAAAAAAADBQcEBgL/xAAuEQEAAQEGBAYCAgMBAAAAAAAAAQIDBAYzcbEyNVGBERIWUpHRExQFISNBYRX/2gAMAwEAAhEDEQA/AOt6UukaZ0HnJC4l6ddTdl9DFHbbHeWw+z2W2Wf7f9g4f6gJ/wAAluYi/QH1AT/gEtzEX6A+oCf8AluYi/QH1AT/AIBLcxF+gPqAn/AJbmIv0B9QE/4BLcxF+gPqAn/AJbmIv0B9QE/4BLcxF+gPqAn/AACW5iL9AfUBP+AS3MRfoHZ6Mab6VaTUmCp0+jUeC4itihssvpy8si9tlvst/tBapb7/ADt2ultNlaRPj/yI+0lNlNUeMPq/N9NvCaFz176HJ6quftq+I+31+Co+b6beE0Lnr30Hqq5+2r4j7PwVHzfTbwmhc9e+g9VXP21fEfZ+Co+b6beE0Lnr30Hqq5+2r4j7PwVHzfTbwmhc9e+g9VXP21fEfZ+Co+b6beE0Lnr30Hqq5+2r4j7PwVHzfTbwmhc9e+g9VXP21fEfZ+Co+b6beE0Lnr30Hqq5+2r4j7PwVHzfTbwmhc9e+g9VXP21fEfZ+Co+b6beE0Hnr30Hqq5+2r4j7PwVOTv+livXF/eXMdDp3vQ22w2+yaj9ntst9n/yt6P5CyqpiqIn+15Rhi+V0xVE0/3/ANn6fz1u1zwOn81H6X1+9Z9Jffpa+e6n5n6Nbtc8Dp/NR+k/es+knpa+e6n5n6Nbtc8Dp/NR+k/es+knpa+e6n5n6Nbtc8Dp/NR+k/es+knpa+e6n5n6Nbtc8Dp/NR+k/es+knpa+e6n5n6Nbtc8Dp/NR+k/es+knpa+e6n5n6Nbtc8Dp/NR+k/es+knpa+e6n5n6Nbtc8Dp/NR+k/es+knpa+e6n5n6Nbtc8Dp/NR+k/es+knpa+e6n5n6fu46XKxFNS13fUWRhu47y7urbYZmO22z3orIfb/b/AJfdneqLSryw5b5/AXm62M21pMeEdJn/AH/XRYXSp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F9CkcEOgUtZFHDZb8S9/vb/kzjEkTP8hVpGzsseB3fxbv7kH5KHyz0SHxbv7kH5HlnoHxbv7kH5HlnoHxbv7kH5HlnoHxbv7kH5HlnoHxbv7kH5HlnoHxbv7kH5HlnoHxbv7kH5HlnoHxbv7kH5HlnoHxbv7kH/p5Z6CDVSKz5nN/1s/1I/wDf/K176wj/ABU6Q067VR+Gj+/9Rs8vvWfzYl8E3mjqe9Z/Nh4Hmjqe9Z/Nh4Hmjqe9Z/Nh4Hmjqe9Z/Nh4Hmjqe9Z/Nh4Hmjqe9Z/Nh4Hmjqe9Z/Nh4Hmjqe9Z/Nh4HmjqQW2Wzkj/AFs/15fzYXTdM6FLiGY/8607bw1AuWavk1rRqiV28urysUyWnI4LLYYLb6D2+yy3+/sB87V7ofu7T+EBq90P3dp/CA1e6H7u0/hAavdD93afwgNXuh+7tP4QGr3Q/d2n8IDV7ofu7T+EBq90P3dp/CA1e6H7u0/hAavdD93afwgNXuh+7tP4QGr3Q/d2n8IDV7ofu7T+EBq90P3dp/CA1e6H7u0/hAavdD93afwgNXuh+7tP4QGr3Q/d2n8IDV7ofu7T+EBq90P3dp/CA1e6H7u0/hAavdD93afwgNXuh+7tP4QGr3Q/d2n8IDV7ofu7T+EBq90P3dp/CA1e6H7u0/hAavdD93afwgNXuh+7tP4QGr3Q/d2n8IDV7ofu7T+ED93OgOiVxewXtzo/IQXkNtkUFsN1/Wy2z+tloOkB/9k=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41" name="AutoShape 17" descr="data:image/jpeg;base64,/9j/4AAQSkZJRgABAQAAAQABAAD/2wCEAAkGBwgHBgkIBwgKCgkSGBYPDRgMDRsUFRwWIB0iIiAdHyskNDwsJCYxJx8fIj0tKzU0NDoxLzczPDRBNzA5MisBCgoKDg0NGhAPGjcmHyU0Nzc0NDU3Nzc0NC03Nzc3Nys3NDc3Nzg1KywrNS40Nys2Ny8uKzIrKzcwODc3KysrLv/AABEIAL0BCwMBEQACEQEDEQH/xAAbAAEBAQEBAQEBAAAAAAAAAAAABwgGBAUCA//EADoQAQAAAwQGBwgBAwUBAAAAAAACBAUBA3OyBhc1VpOUBwg0NlWz0hESExUYU5LRUSExYjNBYXGRUv/EABoBAQADAQEBAAAAAAAAAAAAAAADBQcEBgL/xAAuEQEAAQEGBAYCAgMBAAAAAAAAAQIDBAYzcbEyNVGBERIWUpHRExQFISNBYRX/2gAMAwEAAhEDEQA/AOt6UukaZ0HnJC4l6ddTdl9DFHbbHeWw+z2W2Wf7f9g4f6gJ/wAAluYi/QH1AT/gEtzEX6A+oCf8AluYi/QH1AT/AIBLcxF+gPqAn/AJbmIv0B9QE/4BLcxF+gPqAn/AJbmIv0B9QE/4BLcxF+gPqAn/AACW5iL9AfUBP+AS3MRfoHZ6Mab6VaTUmCp0+jUeC4itihssvpy8si9tlvst/tBapb7/ADt2ultNlaRPj/yI+0lNlNUeMPq/N9NvCaFz176HJ6quftq+I+31+Co+b6beE0Lnr30Hqq5+2r4j7PwVHzfTbwmhc9e+g9VXP21fEfZ+Co+b6beE0Lnr30Hqq5+2r4j7PwVHzfTbwmhc9e+g9VXP21fEfZ+Co+b6beE0Lnr30Hqq5+2r4j7PwVHzfTbwmhc9e+g9VXP21fEfZ+Co+b6beE0Lnr30Hqq5+2r4j7PwVHzfTbwmhc9e+g9VXP21fEfZ+Co+b6beE0Hnr30Hqq5+2r4j7PwVOTv+livXF/eXMdDp3vQ22w2+yaj9ntst9n/yt6P5CyqpiqIn+15Rhi+V0xVE0/3/ANn6fz1u1zwOn81H6X1+9Z9Jffpa+e6n5n6Nbtc8Dp/NR+k/es+knpa+e6n5n6Nbtc8Dp/NR+k/es+knpa+e6n5n6Nbtc8Dp/NR+k/es+knpa+e6n5n6Nbtc8Dp/NR+k/es+knpa+e6n5n6Nbtc8Dp/NR+k/es+knpa+e6n5n6Nbtc8Dp/NR+k/es+knpa+e6n5n6Nbtc8Dp/NR+k/es+knpa+e6n5n6Nbtc8Dp/NR+k/es+knpa+e6n5n6fu46XKxFNS13fUWRhu47y7urbYZmO22z3orIfb/b/AJfdneqLSryw5b5/AXm62M21pMeEdJn/AH/XRYXSp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F9CkcEOgUtZFHDZb8S9/vb/kzjEkTP8hVpGzsseB3fxbv7kH5KHyz0SHxbv7kH5HlnoHxbv7kH5HlnoHxbv7kH5HlnoHxbv7kH5HlnoHxbv7kH5HlnoHxbv7kH5HlnoHxbv7kH5HlnoHxbv7kH5HlnoHxbv7kH/p5Z6CDVSKz5nN/1s/1I/wDf/K176wj/ABU6Q067VR+Gj+/9Rs8vvWfzYl8E3mjqe9Z/Nh4Hmjqe9Z/Nh4Hmjqe9Z/Nh4Hmjqe9Z/Nh4Hmjqe9Z/Nh4Hmjqe9Z/Nh4Hmjqe9Z/Nh4Hmjqe9Z/Nh4HmjqQW2Wzkj/AFs/15fzYXTdM6FLiGY/8607bw1AuWavk1rRqiV28urysUyWnI4LLYYLb6D2+yy3+/sB87V7ofu7T+EBq90P3dp/CA1e6H7u0/hAavdD93afwgNXuh+7tP4QGr3Q/d2n8IDV7ofu7T+EBq90P3dp/CA1e6H7u0/hAavdD93afwgNXuh+7tP4QGr3Q/d2n8IDV7ofu7T+EBq90P3dp/CA1e6H7u0/hAavdD93afwgNXuh+7tP4QGr3Q/d2n8IDV7ofu7T+EBq90P3dp/CA1e6H7u0/hAavdD93afwgNXuh+7tP4QGr3Q/d2n8IDV7ofu7T+EBq90P3dp/CA1e6H7u0/hAavdD93afwgNXuh+7tP4QGr3Q/d2n8IDV7ofu7T+ED93OgOiVxewXtzo/IQXkNtkUFsN1/Wy2z+tloOkB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20650" y="-1485900"/>
            <a:ext cx="4400550" cy="3105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43" name="AutoShape 19" descr="data:image/jpeg;base64,/9j/4AAQSkZJRgABAQAAAQABAAD/2wCEAAkGBwgHBgkIBwgKCgkSGBYPDRgMDRsUFRwWIB0iIiAdHyskNDwsJCYxJx8fIj0tKzU0NDoxLzczPDRBNzA5MisBCgoKDg0NGhAPGjcmHyU0Nzc0NDU3Nzc0NC03Nzc3Nys3NDc3Nzg1KywrNS40Nys2Ny8uKzIrKzcwODc3KysrLv/AABEIAL0BCwMBEQACEQEDEQH/xAAbAAEBAQEBAQEBAAAAAAAAAAAABwgGBAUCA//EADoQAQAAAwQGBwgBAwUBAAAAAAACBAUBA3OyBhc1VpOUBwg0NlWz0hESExUYU5LRUSExYjNBYXGRUv/EABoBAQADAQEBAAAAAAAAAAAAAAADBQcEBgL/xAAuEQEAAQEGBAYCAgMBAAAAAAAAAQIDBAYzcbEyNVGBERIWUpHRExQFISNBYRX/2gAMAwEAAhEDEQA/AOt6UukaZ0HnJC4l6ddTdl9DFHbbHeWw+z2W2Wf7f9g4f6gJ/wAAluYi/QH1AT/gEtzEX6A+oCf8AluYi/QH1AT/AIBLcxF+gPqAn/AJbmIv0B9QE/4BLcxF+gPqAn/AJbmIv0B9QE/4BLcxF+gPqAn/AACW5iL9AfUBP+AS3MRfoHZ6Mab6VaTUmCp0+jUeC4itihssvpy8si9tlvst/tBapb7/ADt2ultNlaRPj/yI+0lNlNUeMPq/N9NvCaFz176HJ6quftq+I+31+Co+b6beE0Lnr30Hqq5+2r4j7PwVHzfTbwmhc9e+g9VXP21fEfZ+Co+b6beE0Lnr30Hqq5+2r4j7PwVHzfTbwmhc9e+g9VXP21fEfZ+Co+b6beE0Lnr30Hqq5+2r4j7PwVHzfTbwmhc9e+g9VXP21fEfZ+Co+b6beE0Lnr30Hqq5+2r4j7PwVHzfTbwmhc9e+g9VXP21fEfZ+Co+b6beE0Hnr30Hqq5+2r4j7PwVOTv+livXF/eXMdDp3vQ22w2+yaj9ntst9n/yt6P5CyqpiqIn+15Rhi+V0xVE0/3/ANn6fz1u1zwOn81H6X1+9Z9Jffpa+e6n5n6Nbtc8Dp/NR+k/es+knpa+e6n5n6Nbtc8Dp/NR+k/es+knpa+e6n5n6Nbtc8Dp/NR+k/es+knpa+e6n5n6Nbtc8Dp/NR+k/es+knpa+e6n5n6Nbtc8Dp/NR+k/es+knpa+e6n5n6Nbtc8Dp/NR+k/es+knpa+e6n5n6Nbtc8Dp/NR+k/es+knpa+e6n5n6Nbtc8Dp/NR+k/es+knpa+e6n5n6fu46XKxFNS13fUWRhu47y7urbYZmO22z3orIfb/b/AJfdneqLSryw5b5/AXm62M21pMeEdJn/AH/XRYXSp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G9CfcKWxL3MzfEvMKtI2dljwO8UKUAAAAAAAABBKrtOcxI81r39hlU6Q067ZNGkbPKlTgAAAAAAAEHbJHHl/NhdN0zoUmIuXWnbeGn1yzRA+sttWh4d7msBGAAAAAAAAAAaN6E+4UtiXuZm+JeYVaRs7LHgd4oUoAAAAAAAACCVXac5iR5rXv7DKp0hp12yaNI2eVKnAAAAAAAAIO2SOPL+bC6bpnQpMRcutO28NPrlmiB9ZbatDw73NYCMAAAAAAAAAA0b0J9wpbEvczN8S8wq0jZ2WPA7xQpQAAAAAAAAEEqu05zEjzWvf2GVTpDTrtk0aRs8qVOAAAAAAAAQdskceX82F03TOhSYi5dadt4afXLNED6y21aHh3uawEYAAAAAAAAABo3oT7hS2Je5mb4l5hVpGzsseB3ihSgAAAAAAAAIJVdpzmJHmte/sMqnSGnXbJo0jZ5UqcAAAAAAAAg7ZI48v5sLpumdCkxFy607bw0+uWaIH1ltq0PDvc1gIwAAAAAAAAADRvQn3ClsS9zM3xLzCrSNnZY8DvFClAAAAAAAAAQSq7TnMSPNa9/YZVOkNOu2TRpGzypU4AAAAAAABB2yRx5fzYXTdM6FJiLl1p23hp9cs0QPrLbVoeHe5rARgAAAAAAAAAGjehPuFLYl7mZviXmFWkbOyx4HeKFKAAAAAAAAAglV2nOYkea17+wyqdIaddsmjSNnlSpwAAAAAAACDtkjjy/mwum6Z0KTEXLrTtvDT65ZogfWW2rQ8O9zWAjAAAAAAAAAANF9CkcEOgUtZFHDZb8S9/vb/kzjEkTP8hVpGzsseB3fxbv7kH5KHyz0SHxbv7kH5HlnoHxbv7kH5HlnoHxbv7kH5HlnoHxbv7kH5HlnoHxbv7kH5HlnoHxbv7kH5HlnoHxbv7kH5HlnoHxbv7kH5HlnoHxbv7kH/p5Z6CDVSKz5nN/1s/1I/wDf/K176wj/ABU6Q067VR+Gj+/9Rs8vvWfzYl8E3mjqe9Z/Nh4Hmjqe9Z/Nh4Hmjqe9Z/Nh4Hmjqe9Z/Nh4Hmjqe9Z/Nh4Hmjqe9Z/Nh4Hmjqe9Z/Nh4Hmjqe9Z/Nh4HmjqQW2Wzkj/AFs/15fzYXTdM6FLiGY/8607bw1AuWavk1rRqiV28urysUyWnI4LLYYLb6D2+yy3+/sB87V7ofu7T+EBq90P3dp/CA1e6H7u0/hAavdD93afwgNXuh+7tP4QGr3Q/d2n8IDV7ofu7T+EBq90P3dp/CA1e6H7u0/hAavdD93afwgNXuh+7tP4QGr3Q/d2n8IDV7ofu7T+EBq90P3dp/CA1e6H7u0/hAavdD93afwgNXuh+7tP4QGr3Q/d2n8IDV7ofu7T+EBq90P3dp/CA1e6H7u0/hAavdD93afwgNXuh+7tP4QGr3Q/d2n8IDV7ofu7T+EBq90P3dp/CA1e6H7u0/hAavdD93afwgNXuh+7tP4QGr3Q/d2n8IDV7ofu7T+ED93OgOiVxewXtzo/IQXkNtkUFsN1/Wy2z+tloOkB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20650" y="-1485900"/>
            <a:ext cx="4400550" cy="3105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47" name="AutoShape 23" descr="data:image/jpeg;base64,/9j/4AAQSkZJRgABAQAAAQABAAD/2wCEAAkGBxQHEhISBw8UFRQVGRIYGBgYGBwbGBYWFhoiGhkYHhgZKCohGCYxHRgYITItJyk3MC4vGB8zODMsOCgtLisBCgoKDg0OGxAQGzQiHyQ3LSwsLTQ3NiwwLSw0Nyw1LDQ0NCw3LywtLCw0LCwsLCwyNCwsLCw0NCwsLCw0LCwwLP/AABEIAK8BIQMBEQACEQEDEQH/xAAcAAEBAAIDAQEAAAAAAAAAAAAABwQGAwUIAQL/xABHEAABAgMEBAcLCgcBAQEAAAABAAIDBBEFBiExBxJRVBMWMkFhkZMXIjVScXJzkrHR4QgUIzRCgaGywtMVM0NTYqLSgmMk/8QAGwEBAAIDAQEAAAAAAAAAAAAAAAMFAgQGAQf/xAA1EQACAQICBggGAgMBAQAAAAAAAQIDBBFRBRITFTGRISIyUlNxodEGFDM0QbHh8GGBwSNC/9oADAMBAAIRAxEAPwCqWFY0u+Wly6VgkmFCqeDbj3g6EBnfwSW3WB2bPcgPj7Clngh8pAINQRwbMQfuTgCVX00KseDFukQ0gfyHkkONfsxHGow5nbM1d2mlILq14p/5wX6IpQyI1aNmxLLiOhWhCdDiNNC1wofiOkYFdDTjQqR1oJNeSInijG1RsCk2NPurkMWNUbAmxp91chixqjYE2NPurkMWNUbAmxp91chixqjYE2NPurkMWNUbAmxp91chixqjYE2NPurkMWNUbAmxp91chixqjYE2NPurkMWVb5P8nDm5ibE1CY8CGyms0Op33SqLTkIxhDVWHSySky1TNiywY6krA5Lv6bNnkXNvgbEO0jzNwDfEb1BUmtLM+o/L0u4uSHAN8RvUE1pZj5el3FyQ4BviN6gmtLMfL0u4uSHAN8RvUE1pZj5el3FyRbNFFlwI8g0x5eE48JFxLGk57SFZ2rbp9JwunoxjeNRWHQjL0l2TAg2XOugy0JrhDwIhtBHfDnAVrYJO5gnmUk+B5h1RsC7TY0+6uRr4sao2BNjT7q5DFjVGwJsafdXIYsao2BNjT7q5DFjVGwJsafdXIYsao2BNjT7q5DFjVGwJsafdXIYsao2BNjT7q5DFjVGwJsafdXIYsao2BNjT7q5DFlAuVoombxhsWeHzeARUOc2r34/ZZgQOk4bKqpvNIW1HqwipS9DOMGy5WDcmRsGGYcjKsIJq5zwHucaUqS6tMshQZ4Ylc3WrzrS1peiw/RMlgdl/BJbdYHZs9yhPR/BZbdYHZs9yAiHzOH/aZ6oQFounOw5+TlnyURr28FDFWmoq1oBHQQQQRzLKcJQeElgwdssQEAQHS3ouvLXphcHa0Kueq8YRGHa13N5DUbQVsW91Ut5a0H7M8cU+JCL66KZq7+tEs4GYgVFCwExWimJewDKtcRUZVoumtNLUq2EZ9WXoQSptE+VsYBAEAQBAEAQBAVz5O31ic9FD/MqDT3Yh5slpcS4zXIf5rvYuZfA2IdpHlxUR9WCAIAgLnoi8HN9JF9qtbT6ZwXxB94/JGZpQ8FTvo/1BWuj/ALmHmUU+yzysu4NYIAgCAIAgCAIDu7sXUmr0RNSyYJIxDohBENlBXvn0oPJn0LWubulbxxm/9fk9UW+BdrjaLJa7erFn/p5gBuLv5cN1MdRtMc83bBQBcxeaUq1+rHoj6vzJ4wSKCqszCAIAgIQgJzdu8kzdt/CWPGLCQARm1w2FpwOXlXcStaVejFVFj0L9GtrNPoLrcrS5LW4RCtgCWjE0bUkw37O/I7w1qKO2DEk0XPXeiKlHrQ6y9USxqJ8SkKoJAgCAIDQL8aLJa8lYkhSXmMTrNb3jz/mwU6xjjjXJWlnpSrQ6sutH9eRhKCZB70XVmbrRNS14RaCXBjxQsiBvO0joINDiK4gLp7a7pXEcYPzWRA4tcTpFsngQBAEAQBAVz5O31ic9FD/MqDT3Yh5slpcS4zXIf5rvYuZfA2IdpHlxUR9WCAIAgLnoi8HN9JF9qtbT6ZwXxB94/JGZpQ8FTvo/1BWuj/uYeZRT7LPKy7g1ggCAIAgCA5ZSWfOPbDlWF73kNa1oqXE5ABYznGCcpPBIFeuPoZdF1I17DqjP5u0jWNDhrvBoBQZDHHMEUVBeaaSxhQ5+xLGnmWeQkYdmsbDkITIbG5NYAAPuC56c5TetJ4smMhYgIAgMK2LWg2JCdGtWK2HDbm4+wAYuPQBVSUqU6stWCxZ43gRO+mmWLOl0K7DTBZX+caGI8Uxo0ikPHynAZVoujs9CxjhKt0vL8fyRSqZEp/ikfeIvru961NjT7qPcWcbcguko/Tj5IifE+qQ8N2uVpLm7rasMnh5cCghPNNXGvevoS3nwxGOSrbvRlK46y6sszOM2i9XTvrKXrbWzItIgxdCf3sRvTq/aGWIqMduC5i5sq1u+uujP8E0ZJmxLUMggCA4J6Th2gx0KdhtexwIc1wqCCsoTlB60XgwRm/GhgsrGuiajngPdiPMe7PyOP3nJdDZ6a/8Amvz917EMqeRIJqVfJuLJyG5jxm17S1w8oOIV/CcZrGLxREcKyAQBAEBXPk7fWJz0UP8AMqDT3Yh5slpcS4zXIf5rvYuZfA2IdpHlxUR9WCAIAgLnoi8HN9JF9qtbT6ZwXxB94/JGZpQ8FTvo/wBQVro/7mHmUU+yzysu4NYIAgCAIDdrl6M5u9BD3t4CBXGJEBq4f4MwL888BgcaiirbvSlGh0LrSyX/AEzjBsvl07nSt1GatlQu/IGvEcavfTaebyCg6Fy9zeVbh4zf+vwiaMUuBsC1TIIAgPjnBgq40A5ygJjfXTDL2RWFYAEzFGBfX6Fn/ofzD5MMc8KK5tND1KvWq9Vev8f3oI5VEuBDrdt2YvBE4W2Y7orwKAmgAGdA1tA37gulo29OjHVprBELbfE61THhjLmyUyG5BdBR+nHyRG+J9Uh4EByS0w6Vc18q9zHtILXNJDmkZEEYgrGUVJYSWKBW7laZ3y2rCvW0xG5CMwd+Kn7bcnAA5txwyJVDd6FT61Do/wAexLGpmWmzbRhWrDbFs2KyIx2TmEEeTDI9HMueqU5U5as1gyZPEylgAgCA1+9dzZS9TCLUgjXoA2K0ARWgGoAdQ4YnA1GJW1bXlW3eMH0ZfgxcUyC340aTV1y6JCaY8sKkRGCpY3/6N+zlnycsRWi6ez0nSuMIvoll7f3EhlBo0dWZgEAQFc+Tt9YnPRQ/zKg092IebJaXEuM1yH+a72LmXwNiHaR5cVEfVggCAIC56IvBzfSRfarW0+mcF8QfePyRmaUPBU76P9QVro/7mHmUU+yzysu4NYIAgO0u/d+YvFE4Kx4LojsKkclgPO5xwaMDnnzKCvc06Edao8D1JvgXW5OiOWsQNiW2GzMemLSKwWH/ABa4Vd5XdQXM3ml6tXq0+rH1Jo00uJSVUEgQBAEBrF8L9yl02/8A74mvFOUGHQxD0kVowdJ2GlcluWtjWuH1V0ZvgYykkQO+ekWbvXVkZ/BQD/RhkhpoajXObzl0YDALqLTRtG36V0yzf/MiCU2zUFYGIQBAYy5slMhuQXQUfpx8kRvifVIeBAEAQHb3bvLM3aicJZEZzKlus3NjwDk5uR5xtFTQha9xa0q8dWosf2j1Sa4FzuTpalrd1YVsUl455yfonmuADjyT0O+4lczeaJq0etDrR9SaNRMo4NclUkh9QBAM0BOL6aJJa3daLZFJaOTU0FYT8KULByObFvTgSVbWmlqtHqz60fUjlTTIVeO7kzdqJwVswSwmpacC14HO1wwPN0iuNF09vc0q8dam8SFpridSpzwrnydvrE56KH+ZUGnuxDzZLS4lxmuQ/wA13sXMvgbEO0jy4qI+rBAEAQFz0ReDm+ki+1Wtp9M4L4g+8fkjM0oeCp30f6grXR/3MPMop9lnlZdwax+4MJ0dzWwWlznEAACpJOAAAzNV42ksWCtXI0NRJvVjXqJhMz4FpGu4Uw1nA0Z5M/IqG801GPVodP8AkljTzLTZNlQbGhNg2XCbDhtAADRsFKk5uOGZxK56rVnVlrTeLJUsDMUZ6EAQGDbFrwbFhujWrGbDY0E1cc6cwGbj0DEqSlSnVlqwWLPG8CKX20yRZ7WhXYBhQ8uFcPpTj9kZMH448y6Kz0NGPWrdLy/BFKpkSmNFdHc58dxc5xJc4mpcTiSScSaq9SUVguBEfhegIAgCAxlzZKZDcgugo/Tj5IjfE+qQ8CAIAgCAIDeLlaTJq7GrDiu4eXGqODeSSxo5mO+zhzZYDBVl5oulX6y6JZ+5nGbRd7o32lL1tBs6KBEoSYLyBEbTM6te+HSNoyXM3VlVt3110Z/gmjJM2NahkEAQGHa1lwbZhOg2pCbEhuza4fiDm07CMQpKdWdKWtB4M8axItfbQzEldaLdZxiM75xguPftGYDD9vnwOOA5RK6Gz00pdWv0PP8AH+8v7wIpU8j9/J+gOlZudZMscx7YbAWuBDgdbIg4heackpU4OLxXSKXFltmuQ/zXexc0+BsQ7SPLioj6sEAQBAXPRF4Ob6SL7Va2n0zgviD7x+SMzSh4KnfR/qCtdH/cw8yin2WQe5ejqbvUQ+GzgoFRWK8EAg56g/qc+WHSF1F3pKjb9HGWS/7kQxg2Xm51w5S6TQZGHrxqUdGfi815hzMHNQZ0Farl7q/q3L6z6MvwTRikbQtMyCAID49wYCXkADEk5ADnTiCYX20wQLK1oV3tWYjCnf5wWnyg/SYbMOnmVzaaHqVMJVeqsvz/AARyqJcCIW/eCYvFEMW14zojqmgJ71gPM1uTRl1BdJQtqdCOrTWBC23xOsU54EAQBAEAQGMubJT0HZehaRmoMGJEjzdXshuNHw6Vc0E0+j6Vrx01cRikkujz9zLZoye4dIbxOevC/bXu/LjKPr7jZIdw6Q3ic9eF+2m/LjKPr7jZIdw6Q3ic9eF+2m/LjKPr7jZIdw6Q3ic9eF+2m/LjKPr7jZIdw6Q3ic9eF+2m/LjKPr7jZIdw6Q3ic9eF+2m/LjKPr7jZIdw6Q3ic9eF+2m/LjKPr7jZI5ZbQvJSjmvlJueY9uIc2LDa4HaCIdQsZaarSWEoxa8n7jZooVnyxk4bWRI0SKWgDXiauuabS0NB6lVTlrSxSw8iQyFiAgCAIDHbJQ2xDGbDaIpbql4ADnNGIBPOBzVyx2rLXlq6uPQD9zXIf5rvYsHwModpHlxUR9WCAIAgLnoi8HN9JF9qtbT6ZwXxB94/JG3TkoyeYYc4xr2OprNcKtdQ1oQcCKjJbcZOLxi8GUhzNaGABgoBgAMgFiD6gCAIAgNdvXdJt6AGTk5NQ4dCDDgvYxjq+NVhLvITRbVtdug8YxTeb6f8Api44mpdw6Q3ic9eF+2t/flxlH19zHZIdw6Q3ic9eF+2m/LjKPr7jZIdw6Q3ic9eF+2m/LjKPr7jZIdw6Q3ic9eF+2m/LjKPr7jZIdw6Q3ic9eF+2m/LjKPr7jZIdw6Q3ic9eF+2m/LjKPr7jZIdw6Q3ic9eF+2m/LjKPr7jZIdw6Q3ic9eF+2m/LjKPr7jZImXEqX8eN6zf+VpfO1MkZaqLrYl6pKHLS7Yk7ABEKECNduBDRgq/bU8zeWjrprFU5cjN42yO/QO0am2p5o93bd+HLkxxtkd+gdo1NtTzQ3bd+HLkxxtkd+gdo1NtTzQ3bd+HLkxxtkd+gdo1NtTzQ3bd+HLkxxtkd+gdo1NtTzQ3bd+HLkxxtkd+gdo1NtTzQ3bd+HLkxxtkd+gdo1NtTzQ3bd+HLkxxtkd+gdo1NtTzQ3bd+HLkxxtkd+gdo1NtTzQ3bd+HLkxxtkd+gdo1NtTzQ3bd+HLkxxtkd+gdo1NtTzQ3bd+HLkxxtkd+gdo1NtTzQ3bd+HLkxxtkd+gdo1NtTzQ3bd+HLkxxtkd+gdo1NtTzQ3bd+HLkzjmL1yTmuAnoGTv6jdi8danhxRlDR13rL/wA5cmedVTH0kIAgCAsWjC35azpFrJ6ahQ368Q6rngGhOBoVZW1SEaeDZxem7O4q3blCDawXSkbZxtkd+gdo1bG2p5oqN23fhy5McbZHfoHaNTbU80N23fhy5McbZHfoHaNTbU80N23fhy5McbZHfoHaNTbU80N23fhy5McbZHfoHaNTbU80N23fhy5McbZHfoHaNTbU80N23fhy5McbZHfoHaNTbU80N23fhy5McbZHfoHaNTbU80N23fhy5McbZHfoHaNTbU80N23fhy5McbZHfoHaNTbU80N23fhy5McbZHfoHaNTbU80N23fhy5McbZHfoHaNTbU80N23fhy5McbZHfoHaNTbU80N23fhy5McbZHfoHaNTbU80N23fhy5McbZHfoHaNXm2p95Ddt34UuTIt/FYP9+H6wWevHMg+Xq91mrS/Jb5G+xUsu0z6bb/Sh5L9HIsSUIAgCAIAgCAIAgCAIAgCAIAgCAIAgCAIAgCAIAgCAIAgCAIAgCAIAgCAIEdArA5E7uX5LfI32LRl2mdTb/Sh5L9HIsSUIAgCAIAgCAIAgCAIAgCAIAgCAIAgCAIAgCAIAgCAIAgCAIAgCAIAgCAIEdArA5E7uX5LfI32LRl2mdTb/AEoeS/RyLElCAIAgCAIAgCAIAgCAIAgCAIAgCAIAgCAIAgCAIAgCAIAgCAIAgCAIAgCBHQKwORO7l+S3yN9i0ZdpnU2/0oeS/RyLElCAIAgCAIAgCAIAgCAIAgCAIAgCAIAgCAIAgCAIAgCAIAgCAIAgCAIAgCBHQKwORPTdi3NkYsvAdEk4ZJhQiTQ4ktFedbOwp5FItKXiWCqMzOJMhuULqPvTYU8j3et54jHEmQ3KF1H3psKeQ3reeIxxJkNyhdR96bCnkN63niMcSZDcoXUfemwp5Det54jHEmQ3KF1H3psKeQ3reeIxxJkNyhdR96bCnkN63niMcSZDcoXUfemwp5Det54jHEmQ3KF1H3psKeQ3reeIxxJkNyhdR96bCnkN63niMcSZDcoXUfemwp5Det54jHEmQ3KF1H3psKeQ3reeIxxJkNyhdR96bCnkN63niMcSZDcoXUfemwp5Det54jHEmQ3KF1H3psKeQ3reeIz8TFy5BrXFslCwB5js8q8dCnhwMo6VvHJf+jPPSpz6MEAQBAV7RndqVtSSbEtCWY9+vEGsa1oDgrG2pQlDFo43TV/cUbpwpzaWCNq4kyG5Quo+9bGwp5FTvW88RjiTIblC6j702FPIb1vPEY4kyG5Quo+9NhTyG9bzxGOJMhuULqPvTYU8hvW88RjiTIblC6j702FPIb1vPEY4kyG5Quo+9NhTyG9bzxGOJMhuULqPvTYU8hvW88RjiTIblC6j702FPIb1vPEY4kyG5Quo+9NhTyG9bzxGOJMhuULqPvTYU8hvW88RjiTIblC6j702FPIb1vPEY4kyG5Quo+9NhTyG9bzxGOJMhuULqPvTYU8hvW88RjiTIblC6j702FPIb1vPEY4lSG5Quo+9ebCnkN7XniMjP8Ggf2W/ipNSORrfNVu8zebJ0vWdLQILIro1WQ4bT9HztaAedW0dEXMkmkun/Jq7RGV3ZbN8aN2fxXu5rrJcxtIjuy2b40bs/im5rrJcxtIjuy2b40bs/im5rrJcxtIjuy2b40bs/im5rrJcxtIjuy2b40bs/im5rrJcxtIjuy2b40bs/im5rrJcxtIjuy2b40bs/im5rrJcxtIjuy2b40bs/im5rrJcxtIm52JawtmGIsGDFhsPJ4VuoXDaGk6wGHOBWopVV9Wk6ctVtN/46TJPE7BRHoQBAEAQHFNch/mu9i8fAyh2keXFRH1YIAgCAueiLwc30kX2q1tPpnBfEH3j8kbqtkpAgCAIAgCA0+39Isrd2JwVsQ5iG7mrDq1w2tcDR2YyOFcaLeoaPq1461Np/wCzFzS4nWd2WzfGjdn8VPua6yXM82kR3ZbN8aN2fxTc11kuY2kR3ZbN8aN2fxTc11kuY2kR3ZbN8aN2fxTc11kuY2kR3ZbN8aN2fxTc11kuY2kR3ZbN8aN2fxTc11kuY2kR3ZbN8aN2fxTc11kuY2kR3ZbN8aN2fxTc11kuY2kSV8cJba/1fitT5Oqe6yNDbkF21H6cfJGu+J9Uh4EAQBAEAQGwXVudN3qfq2XBOrzxX1bCbjTF9DU45CpwOGC1Lm9o26xm+nL8mSi2Xi5OjCVuxqxI4+cTAoeEeBqsI8Rn2fKanDMZLmLzSdW46F1Y5e5NGCRvSrTMIAgCA1e+F/JS6gInYmvFwpBhkGJiKgkE94Ok/dVbtrYVrh9VYLN8DGUkjWtF9+Zi+U3MmdDWQ4cMFkNuQ1nZknFxoBj5aAVW3pGxp2tOOr0t8WYwk5MpE1yH+a72KmfAmh2keXFRH1YIAgCAueiLwc30kX2q1tPpnBfEH3j8kZ2kyIYVlzjoRIc1gIINCCHAggjI1VrYJO5gnmUU+BKbmaZI1mAQryNdHhgYRG04YY8+sQH4V2HLFXl3oaE+tR6Hl+CKNTDiW6xbagW7D4WyY7IrMiWnFp2OGbT0Fc5Vo1KUtWawZMmnwM9RHoQBAYNsWRBtqG6DakFsRjgRRwyrzg5tPSMQpKVWdKWtB4M8axInfjQ5FkCYt1taNDxJhEjhGeaf6g/HLlLo7PTMZdWv0PP8fx/eBFKnkSl7DDJEQEEYEHAg+RXiaaxREflegIAgCAIAgMZc2SmQ3ILoKP04+SI3xPqkPAgCAIDnkZOJaERsKRhuiRHYNa0EuOFcAOgE/csJzjCOtJ4IJYlmuNoZEPVjXtNXAgiAwgt8kRw5XkaadJyXPXmmW8Y0OfsTRp5lfk5VkixsOThthsbg1rQGtA6AMAqGUpSetJ4slOZYgIAgMK17Xg2LDMW1YzITBhVxzOdAM3HA4DFSUqU6stWCxZ43gRK+2mSLaGtBuy0wYZBBiu/murh3tD9H5eVke9XR2ehow61bpeX4/n9EUqmRKo0Z0w4ujuLnHElxJJPSTmryMVFYJYIiKz8nb6xOeih/mVDp7sQ82S0uJcZrkP8ANd7FzL4GxDtI8uKiPqwQBAEBc9EXg5vpIvtVrafTOC+IPvH5IzNKHgqd9H+oK10f9zDzKKfZZ5WXcGsdjYduR7AiCLZMZ0NwpWh71wHM5uTh0FQ1renWjqzWJ6m1wLdcnTFBtPVhXkDYEX+4MILjXCtSTDNDz4YHEYBc3eaHqU+tS6yy/P8AJNGonxKix4iAFhBBoQRkQeeqpeBIfpAEAQGq3xuFKXsBM4zUjUAEZmDxQ1oeZwzz28y3bW/q276rxWX4MZRTIFfG4E3dQ1m2cJB5osMEs8judh8u3AldRaaQo3HQng8mQSg0aot8xCAIAgCAxlzZKZDcgugo/Tj5IjfE+qQ8CAIDf7kaK5q8mrFnay8uQHB7hV0QHEarKg0pznDHCqqrzStKh1Y9aX6M4wbLzdm6srddhZY8ENrynE6z3eVxx5hgMOhcxcXVW4ljUeJOopcDulrnoQBAfCaZoCYX10wwLKrCu8GzEWnLr9Cw+UfzDlgMMeVhRXNpoepU61Xqr1/j+9BHKolwIfbtuzF4Ihi2vGdEdzVwa0bGtGDRhzBdLRt6dGOrTWBC23xOtUx4EBXPk7fWJz0UP8yoNPdiHmyWlxLjNch/mu9i5l8DYh2keXFRH1YIAgCAueiLwc30kX2q1tPpnBfEH3j8kZmlDwVO+j/UFa6P+5h5lFPss8rLuDWCAIDbbmaQZu6ZDZZ/CQKisF572lanVOcM4nLDGpBWhd6Oo3HS1hLP3zMozaL1cy/0pe0Bso/Uj0q6C/Bw6WnJ4wrhlhUBcvd2FW2eMlis/wC8CeMkza1pGQQBAfmLDEYFsVoc0gggioIOYIOa9TaeKBJ766GoU7rRbrkQX98TBNSx5zAaSfo8a4YjEckBXdppmcOrW6Vn+V7kUqeRE7VsuNY8R0K04TocRtatcKZGlQcnDDMYFdJSqwqx1oPFELWBhqQBAEBjLmyUyG5BdBR+nHyRG+J9Uh4d3di6k1eiJqWTBJH2ohqIbPOfkPJmdi1rm7pW8cZv/X5PVFvgXm4+i6Wu2GRJ0CPMjHXdyGEihDWnDbicfIuXvNKVa+MY9EcieMEjflWGYQBAEBq98L9yl02n59E1otAWwWYvNTSp5mjPE7DSpwW5a2NW5fVXRn+DGUkiC300iTd6yWxXcFArhBYcP/TsC/Pnw6AuotNG0rfp4yz/ALwIZTbNPVgYBAEAQFc+Tt9YnPRQ/wAyoNPdiHmyWlxLjNch/mu9i5l8DYh2keXFRH1YIAgCAueiLwc30kX2q1tPpnBfEH3j8kZmlDwVO+j/AFBWuj/uYeZRT7LPKy7g1ggCAID9Q4hhEOhEhwIIINCCMQQRkvGk1gwVS5GmKNZ2rBvKDGhjVaIo/mMAwq7+5hTpwzNVR3mhozxlR6Hl+P4JY1My22JbMC3YQjWTGbEYecZg7CDi09BXO1aM6UtWawZKmnwM9RHoQBAdXeG70veOHwVsQWxG46pPKYTztcMWnAZbFNQuKlGWtTeB40nxIVfbRHM2JrRbF1pmBXICsZg6Wgd+MsW9OAC6az0vTq9Wp1X6fx/ekhlTa4E2VwRhAYy5slM+Qk4k+9kOShuiPdQNa0EuJ6AFewnGFFSk8FgiPDFlhuToYJ1Y163U5DhAYfvLYjqeQUb04qku9NcY0OfsSRp5lis+QhWZDbCs+EyHDbk1gDQK54Dpx6VQTnKctaTxZNhgZKwAQBAYVr2tBsWE6NakVsOG3Mn2ADEnoCkpUp1ZasFizxvAid9tMkWd1oV1wYLKkcMacI8f4g4MH4+RdFZ6GjHrVul5fj+SKVTIlMWIYxLozi5xxJJqSeknNXqSSwREfhegIAgCAICufJ2+sTnoof5lQae7EPNktLiXGa5D/Nd7FzL4GxDtI8uKiPqwQBAEBc9EXg5vpIvtVrafTOC+IPvH5IzNKHgqd9H+oK10f9zDzKKfZZ5WXcGsEAQBAEAQHY2Fbke78URrJjOhvGdMnDY5pwcMedQ17enWjq1FieptcC33K0wwLT1YV4gIEXvWh4qYb3HAk/28aZ4Y5hc3d6HqU+tS6y9V7k0aifEqLHB4BYQQaEEZEHnVLwJD6gCAIDRr6aMZS89YkIcBHOPCMGDsKd8zAO5sRQ4ZqytNJ1bfo4xyMJQTIJeq6E1dV+ra0KjSaNiNqYbzStA6meeBocF1FreUrhYwfTl+SBxa4msKlJD1pcK7EtYEtBdZsFofEhsc95xe7WAdQuzpU5ZYKmrXNWtgpvoX4/BKopGzqA9CAID45waCXGgGZ2ICY320wQLHJhWAGzEYEguqRCYR0/1PuNOnmVzZ6HqVetU6q9X7EcqiXAhtu27MXgicLbEZ0V9KAmgAGdA1tA0Y8wXS0benRjq01giFtvidcpjwIAgCAIAgCArnydvrE56KH+ZUGnuxDzZLS4lxmuQ/zXexcy+BsQ7SPLioj6sEAQBAXPRF4Ob6SL7Va2n0zgviD7x+SMzSh4KnfR/qCtdH/cw8yin2WeVl3BrBAEAQBAEAQBAbbcvSDNXSIbLu4SBUkwXcnHna7Nm3DDaCtC70dSuel9Es/wC8TKM2i9XMv9KXsAbKv1I9AXQXcoGlTqk0EQChxGOFSAuXu7CrbPrLFZ/3gTxkmbWtIyCAIDgnZSHPsdDnYbYjHCha4AtI6QVlCcoPWi8GDz//AASX3eH6oWe2qd5nmCK5Yl7pOFLy7XzGIhQge8fmGj/FRHpm8cZPeP8ASJ/ygHHGT3j/AEif8oDq7w6S5Gw4XCPiPiOODWMY4Fx8rgAB9/XkpqFF1ZauOH+TxvAhl89JE1evWZGfwUA5QWV1SAajXdm85dGGAC6W0o2dv0p4yzwfpkQycmahwg2qw+bo979mGqxwg2p83R737Gqxwg2p83R737Gqxwg2p83R737Gqxwg2p83R737Gqxwg2p83R737Gqxwg2p83R737Gqxwg2p83R737Gqxwg2p83R737GqyoaCLXg2XHmjPRNUOhsA71xqdb/EFUmmq0KkIarx4ktNYFimL4SbmOAmOZ32ImzzVzz4E8O0jzj88Z434FU2ynkfS/nrfvej9h89Z434FNlPIfP2/e9H7D56zxvwKbKeQ+ft+96P2Hz1njfgU2U8h8/b970fsWXRdeWWkZFrJqNR2vENNR5zPQFZW0WqeDOK05VjUu3KLxWCMrSLeiVnLNnGS8ernQ6AajxU1HORRWdjJRuIN5lLLgebOEG1dh83R737NfVY4QbU+bo979jVY4QbU+bo979jVY4QbU+bo979jVY4QbU+bo979jVY4QbU+bo979jVY4QbU+bo979jVY4QbU+bo979jVY4QbU+bo979jVZ+mRuDIMNxBBBBFQQRkQeZeO6oNYN+jGqyp3K0zxbO1YV5QY8PLhR/NaKYVGUTGmdDiTU5Kku7G2njKjLB5dOH8EsZP8legX3kphrXw5jBwDh9HEyIqPsqhaweDJT98cZPeP9In/K8A44ye8f6RP+UBGP4vB/uf6u9yA//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20650" y="-1233488"/>
            <a:ext cx="4248150" cy="2571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49" name="AutoShape 25" descr="data:image/jpeg;base64,/9j/4AAQSkZJRgABAQAAAQABAAD/2wCEAAkGBxQHEhISBw8UFRQVGRIYGBgYGBwbGBYWFhoiGhkYHhgZKCohGCYxHRgYITItJyk3MC4vGB8zODMsOCgtLisBCgoKDg0OGxAQGzQiHyQ3LSwsLTQ3NiwwLSw0Nyw1LDQ0NCw3LywtLCw0LCwsLCwyNCwsLCw0NCwsLCw0LCwwLP/AABEIAK8BIQMBEQACEQEDEQH/xAAcAAEBAAIDAQEAAAAAAAAAAAAABwQGAwUIAQL/xABHEAABAgMEBAcLCgcBAQEAAAABAAIDBBEFBiExBxJRVBMWMkFhkZMXIjVScXJzkrHR4QgUIzRCgaGywtMVM0NTYqLSgmMk/8QAGwEBAAIDAQEAAAAAAAAAAAAAAAMFAgQGAQf/xAA1EQACAQICBggGAgMBAQAAAAAAAQIDBBFRBRITFTGRISIyUlNxodEGFDM0QbHh8GGBwSNC/9oADAMBAAIRAxEAPwCqWFY0u+Wly6VgkmFCqeDbj3g6EBnfwSW3WB2bPcgPj7Clngh8pAINQRwbMQfuTgCVX00KseDFukQ0gfyHkkONfsxHGow5nbM1d2mlILq14p/5wX6IpQyI1aNmxLLiOhWhCdDiNNC1wofiOkYFdDTjQqR1oJNeSInijG1RsCk2NPurkMWNUbAmxp91chixqjYE2NPurkMWNUbAmxp91chixqjYE2NPurkMWNUbAmxp91chixqjYE2NPurkMWNUbAmxp91chixqjYE2NPurkMWVb5P8nDm5ibE1CY8CGyms0Op33SqLTkIxhDVWHSySky1TNiywY6krA5Lv6bNnkXNvgbEO0jzNwDfEb1BUmtLM+o/L0u4uSHAN8RvUE1pZj5el3FyQ4BviN6gmtLMfL0u4uSHAN8RvUE1pZj5el3FyRbNFFlwI8g0x5eE48JFxLGk57SFZ2rbp9JwunoxjeNRWHQjL0l2TAg2XOugy0JrhDwIhtBHfDnAVrYJO5gnmUk+B5h1RsC7TY0+6uRr4sao2BNjT7q5DFjVGwJsafdXIYsao2BNjT7q5DFjVGwJsafdXIYsao2BNjT7q5DFjVGwJsafdXIYsao2BNjT7q5DFjVGwJsafdXIYsao2BNjT7q5DFlAuVoombxhsWeHzeARUOc2r34/ZZgQOk4bKqpvNIW1HqwipS9DOMGy5WDcmRsGGYcjKsIJq5zwHucaUqS6tMshQZ4Ylc3WrzrS1peiw/RMlgdl/BJbdYHZs9yhPR/BZbdYHZs9yAiHzOH/aZ6oQFounOw5+TlnyURr28FDFWmoq1oBHQQQQRzLKcJQeElgwdssQEAQHS3ouvLXphcHa0Kueq8YRGHa13N5DUbQVsW91Ut5a0H7M8cU+JCL66KZq7+tEs4GYgVFCwExWimJewDKtcRUZVoumtNLUq2EZ9WXoQSptE+VsYBAEAQBAEAQBAVz5O31ic9FD/MqDT3Yh5slpcS4zXIf5rvYuZfA2IdpHlxUR9WCAIAgLnoi8HN9JF9qtbT6ZwXxB94/JGZpQ8FTvo/1BWuj/ALmHmUU+yzysu4NYIAgCAIAgCAIDu7sXUmr0RNSyYJIxDohBENlBXvn0oPJn0LWubulbxxm/9fk9UW+BdrjaLJa7erFn/p5gBuLv5cN1MdRtMc83bBQBcxeaUq1+rHoj6vzJ4wSKCqszCAIAgIQgJzdu8kzdt/CWPGLCQARm1w2FpwOXlXcStaVejFVFj0L9GtrNPoLrcrS5LW4RCtgCWjE0bUkw37O/I7w1qKO2DEk0XPXeiKlHrQ6y9USxqJ8SkKoJAgCAIDQL8aLJa8lYkhSXmMTrNb3jz/mwU6xjjjXJWlnpSrQ6sutH9eRhKCZB70XVmbrRNS14RaCXBjxQsiBvO0joINDiK4gLp7a7pXEcYPzWRA4tcTpFsngQBAEAQBAVz5O31ic9FD/MqDT3Yh5slpcS4zXIf5rvYuZfA2IdpHlxUR9WCAIAgLnoi8HN9JF9qtbT6ZwXxB94/JGZpQ8FTvo/1BWuj/uYeZRT7LPKy7g1ggCAIAgCA5ZSWfOPbDlWF73kNa1oqXE5ABYznGCcpPBIFeuPoZdF1I17DqjP5u0jWNDhrvBoBQZDHHMEUVBeaaSxhQ5+xLGnmWeQkYdmsbDkITIbG5NYAAPuC56c5TetJ4smMhYgIAgMK2LWg2JCdGtWK2HDbm4+wAYuPQBVSUqU6stWCxZ43gRO+mmWLOl0K7DTBZX+caGI8Uxo0ikPHynAZVoujs9CxjhKt0vL8fyRSqZEp/ikfeIvru961NjT7qPcWcbcguko/Tj5IifE+qQ8N2uVpLm7rasMnh5cCghPNNXGvevoS3nwxGOSrbvRlK46y6sszOM2i9XTvrKXrbWzItIgxdCf3sRvTq/aGWIqMduC5i5sq1u+uujP8E0ZJmxLUMggCA4J6Th2gx0KdhtexwIc1wqCCsoTlB60XgwRm/GhgsrGuiajngPdiPMe7PyOP3nJdDZ6a/8Amvz917EMqeRIJqVfJuLJyG5jxm17S1w8oOIV/CcZrGLxREcKyAQBAEBXPk7fWJz0UP8AMqDT3Yh5slpcS4zXIf5rvYuZfA2IdpHlxUR9WCAIAgLnoi8HN9JF9qtbT6ZwXxB94/JGZpQ8FTvo/wBQVro/7mHmUU+yzysu4NYIAgCAIDdrl6M5u9BD3t4CBXGJEBq4f4MwL888BgcaiirbvSlGh0LrSyX/AEzjBsvl07nSt1GatlQu/IGvEcavfTaebyCg6Fy9zeVbh4zf+vwiaMUuBsC1TIIAgPjnBgq40A5ygJjfXTDL2RWFYAEzFGBfX6Fn/ofzD5MMc8KK5tND1KvWq9Vev8f3oI5VEuBDrdt2YvBE4W2Y7orwKAmgAGdA1tA37gulo29OjHVprBELbfE61THhjLmyUyG5BdBR+nHyRG+J9Uh4EByS0w6Vc18q9zHtILXNJDmkZEEYgrGUVJYSWKBW7laZ3y2rCvW0xG5CMwd+Kn7bcnAA5txwyJVDd6FT61Do/wAexLGpmWmzbRhWrDbFs2KyIx2TmEEeTDI9HMueqU5U5as1gyZPEylgAgCA1+9dzZS9TCLUgjXoA2K0ARWgGoAdQ4YnA1GJW1bXlW3eMH0ZfgxcUyC340aTV1y6JCaY8sKkRGCpY3/6N+zlnycsRWi6ez0nSuMIvoll7f3EhlBo0dWZgEAQFc+Tt9YnPRQ/zKg092IebJaXEuM1yH+a72LmXwNiHaR5cVEfVggCAIC56IvBzfSRfarW0+mcF8QfePyRmaUPBU76P9QVro/7mHmUU+yzysu4NYIAgO0u/d+YvFE4Kx4LojsKkclgPO5xwaMDnnzKCvc06Edao8D1JvgXW5OiOWsQNiW2GzMemLSKwWH/ABa4Vd5XdQXM3ml6tXq0+rH1Jo00uJSVUEgQBAEBrF8L9yl02/8A74mvFOUGHQxD0kVowdJ2GlcluWtjWuH1V0ZvgYykkQO+ekWbvXVkZ/BQD/RhkhpoajXObzl0YDALqLTRtG36V0yzf/MiCU2zUFYGIQBAYy5slMhuQXQUfpx8kRvifVIeBAEAQHb3bvLM3aicJZEZzKlus3NjwDk5uR5xtFTQha9xa0q8dWosf2j1Sa4FzuTpalrd1YVsUl455yfonmuADjyT0O+4lczeaJq0etDrR9SaNRMo4NclUkh9QBAM0BOL6aJJa3daLZFJaOTU0FYT8KULByObFvTgSVbWmlqtHqz60fUjlTTIVeO7kzdqJwVswSwmpacC14HO1wwPN0iuNF09vc0q8dam8SFpridSpzwrnydvrE56KH+ZUGnuxDzZLS4lxmuQ/wA13sXMvgbEO0jy4qI+rBAEAQFz0ReDm+ki+1Wtp9M4L4g+8fkjM0oeCp30f6grXR/3MPMop9lnlZdwax+4MJ0dzWwWlznEAACpJOAAAzNV42ksWCtXI0NRJvVjXqJhMz4FpGu4Uw1nA0Z5M/IqG801GPVodP8AkljTzLTZNlQbGhNg2XCbDhtAADRsFKk5uOGZxK56rVnVlrTeLJUsDMUZ6EAQGDbFrwbFhujWrGbDY0E1cc6cwGbj0DEqSlSnVlqwWLPG8CKX20yRZ7WhXYBhQ8uFcPpTj9kZMH448y6Kz0NGPWrdLy/BFKpkSmNFdHc58dxc5xJc4mpcTiSScSaq9SUVguBEfhegIAgCAxlzZKZDcgugo/Tj5IjfE+qQ8CAIAgCAIDeLlaTJq7GrDiu4eXGqODeSSxo5mO+zhzZYDBVl5oulX6y6JZ+5nGbRd7o32lL1tBs6KBEoSYLyBEbTM6te+HSNoyXM3VlVt3110Z/gmjJM2NahkEAQGHa1lwbZhOg2pCbEhuza4fiDm07CMQpKdWdKWtB4M8axItfbQzEldaLdZxiM75xguPftGYDD9vnwOOA5RK6Gz00pdWv0PP8AH+8v7wIpU8j9/J+gOlZudZMscx7YbAWuBDgdbIg4heackpU4OLxXSKXFltmuQ/zXexc0+BsQ7SPLioj6sEAQBAXPRF4Ob6SL7Va2n0zgviD7x+SMzSh4KnfR/qCtdH/cw8yin2WQe5ejqbvUQ+GzgoFRWK8EAg56g/qc+WHSF1F3pKjb9HGWS/7kQxg2Xm51w5S6TQZGHrxqUdGfi815hzMHNQZ0Farl7q/q3L6z6MvwTRikbQtMyCAID49wYCXkADEk5ADnTiCYX20wQLK1oV3tWYjCnf5wWnyg/SYbMOnmVzaaHqVMJVeqsvz/AARyqJcCIW/eCYvFEMW14zojqmgJ71gPM1uTRl1BdJQtqdCOrTWBC23xOsU54EAQBAEAQGMubJT0HZehaRmoMGJEjzdXshuNHw6Vc0E0+j6Vrx01cRikkujz9zLZoye4dIbxOevC/bXu/LjKPr7jZIdw6Q3ic9eF+2m/LjKPr7jZIdw6Q3ic9eF+2m/LjKPr7jZIdw6Q3ic9eF+2m/LjKPr7jZIdw6Q3ic9eF+2m/LjKPr7jZIdw6Q3ic9eF+2m/LjKPr7jZIdw6Q3ic9eF+2m/LjKPr7jZI5ZbQvJSjmvlJueY9uIc2LDa4HaCIdQsZaarSWEoxa8n7jZooVnyxk4bWRI0SKWgDXiauuabS0NB6lVTlrSxSw8iQyFiAgCAIDHbJQ2xDGbDaIpbql4ADnNGIBPOBzVyx2rLXlq6uPQD9zXIf5rvYsHwModpHlxUR9WCAIAgLnoi8HN9JF9qtbT6ZwXxB94/JG3TkoyeYYc4xr2OprNcKtdQ1oQcCKjJbcZOLxi8GUhzNaGABgoBgAMgFiD6gCAIAgNdvXdJt6AGTk5NQ4dCDDgvYxjq+NVhLvITRbVtdug8YxTeb6f8Api44mpdw6Q3ic9eF+2t/flxlH19zHZIdw6Q3ic9eF+2m/LjKPr7jZIdw6Q3ic9eF+2m/LjKPr7jZIdw6Q3ic9eF+2m/LjKPr7jZIdw6Q3ic9eF+2m/LjKPr7jZIdw6Q3ic9eF+2m/LjKPr7jZIdw6Q3ic9eF+2m/LjKPr7jZIdw6Q3ic9eF+2m/LjKPr7jZImXEqX8eN6zf+VpfO1MkZaqLrYl6pKHLS7Yk7ABEKECNduBDRgq/bU8zeWjrprFU5cjN42yO/QO0am2p5o93bd+HLkxxtkd+gdo1NtTzQ3bd+HLkxxtkd+gdo1NtTzQ3bd+HLkxxtkd+gdo1NtTzQ3bd+HLkxxtkd+gdo1NtTzQ3bd+HLkxxtkd+gdo1NtTzQ3bd+HLkxxtkd+gdo1NtTzQ3bd+HLkxxtkd+gdo1NtTzQ3bd+HLkxxtkd+gdo1NtTzQ3bd+HLkxxtkd+gdo1NtTzQ3bd+HLkxxtkd+gdo1NtTzQ3bd+HLkxxtkd+gdo1NtTzQ3bd+HLkxxtkd+gdo1NtTzQ3bd+HLkxxtkd+gdo1NtTzQ3bd+HLkzjmL1yTmuAnoGTv6jdi8danhxRlDR13rL/wA5cmedVTH0kIAgCAsWjC35azpFrJ6ahQ368Q6rngGhOBoVZW1SEaeDZxem7O4q3blCDawXSkbZxtkd+gdo1bG2p5oqN23fhy5McbZHfoHaNTbU80N23fhy5McbZHfoHaNTbU80N23fhy5McbZHfoHaNTbU80N23fhy5McbZHfoHaNTbU80N23fhy5McbZHfoHaNTbU80N23fhy5McbZHfoHaNTbU80N23fhy5McbZHfoHaNTbU80N23fhy5McbZHfoHaNTbU80N23fhy5McbZHfoHaNTbU80N23fhy5McbZHfoHaNTbU80N23fhy5McbZHfoHaNTbU80N23fhy5McbZHfoHaNTbU80N23fhy5McbZHfoHaNTbU80N23fhy5McbZHfoHaNXm2p95Ddt34UuTIt/FYP9+H6wWevHMg+Xq91mrS/Jb5G+xUsu0z6bb/Sh5L9HIsSUIAgCAIAgCAIAgCAIAgCAIAgCAIAgCAIAgCAIAgCAIAgCAIAgCAIAgCAIEdArA5E7uX5LfI32LRl2mdTb/Sh5L9HIsSUIAgCAIAgCAIAgCAIAgCAIAgCAIAgCAIAgCAIAgCAIAgCAIAgCAIAgCAIEdArA5E7uX5LfI32LRl2mdTb/AEoeS/RyLElCAIAgCAIAgCAIAgCAIAgCAIAgCAIAgCAIAgCAIAgCAIAgCAIAgCAIAgCBHQKwORO7l+S3yN9i0ZdpnU2/0oeS/RyLElCAIAgCAIAgCAIAgCAIAgCAIAgCAIAgCAIAgCAIAgCAIAgCAIAgCAIAgCBHQKwORPTdi3NkYsvAdEk4ZJhQiTQ4ktFedbOwp5FItKXiWCqMzOJMhuULqPvTYU8j3et54jHEmQ3KF1H3psKeQ3reeIxxJkNyhdR96bCnkN63niMcSZDcoXUfemwp5Det54jHEmQ3KF1H3psKeQ3reeIxxJkNyhdR96bCnkN63niMcSZDcoXUfemwp5Det54jHEmQ3KF1H3psKeQ3reeIxxJkNyhdR96bCnkN63niMcSZDcoXUfemwp5Det54jHEmQ3KF1H3psKeQ3reeIxxJkNyhdR96bCnkN63niMcSZDcoXUfemwp5Det54jHEmQ3KF1H3psKeQ3reeIz8TFy5BrXFslCwB5js8q8dCnhwMo6VvHJf+jPPSpz6MEAQBAV7RndqVtSSbEtCWY9+vEGsa1oDgrG2pQlDFo43TV/cUbpwpzaWCNq4kyG5Quo+9bGwp5FTvW88RjiTIblC6j702FPIb1vPEY4kyG5Quo+9NhTyG9bzxGOJMhuULqPvTYU8hvW88RjiTIblC6j702FPIb1vPEY4kyG5Quo+9NhTyG9bzxGOJMhuULqPvTYU8hvW88RjiTIblC6j702FPIb1vPEY4kyG5Quo+9NhTyG9bzxGOJMhuULqPvTYU8hvW88RjiTIblC6j702FPIb1vPEY4kyG5Quo+9NhTyG9bzxGOJMhuULqPvTYU8hvW88RjiTIblC6j702FPIb1vPEY4lSG5Quo+9ebCnkN7XniMjP8Ggf2W/ipNSORrfNVu8zebJ0vWdLQILIro1WQ4bT9HztaAedW0dEXMkmkun/Jq7RGV3ZbN8aN2fxXu5rrJcxtIjuy2b40bs/im5rrJcxtIjuy2b40bs/im5rrJcxtIjuy2b40bs/im5rrJcxtIjuy2b40bs/im5rrJcxtIjuy2b40bs/im5rrJcxtIjuy2b40bs/im5rrJcxtIjuy2b40bs/im5rrJcxtIm52JawtmGIsGDFhsPJ4VuoXDaGk6wGHOBWopVV9Wk6ctVtN/46TJPE7BRHoQBAEAQHFNch/mu9i8fAyh2keXFRH1YIAgCAueiLwc30kX2q1tPpnBfEH3j8kbqtkpAgCAIAgCA0+39Isrd2JwVsQ5iG7mrDq1w2tcDR2YyOFcaLeoaPq1461Np/wCzFzS4nWd2WzfGjdn8VPua6yXM82kR3ZbN8aN2fxTc11kuY2kR3ZbN8aN2fxTc11kuY2kR3ZbN8aN2fxTc11kuY2kR3ZbN8aN2fxTc11kuY2kR3ZbN8aN2fxTc11kuY2kR3ZbN8aN2fxTc11kuY2kR3ZbN8aN2fxTc11kuY2kSV8cJba/1fitT5Oqe6yNDbkF21H6cfJGu+J9Uh4EAQBAEAQGwXVudN3qfq2XBOrzxX1bCbjTF9DU45CpwOGC1Lm9o26xm+nL8mSi2Xi5OjCVuxqxI4+cTAoeEeBqsI8Rn2fKanDMZLmLzSdW46F1Y5e5NGCRvSrTMIAgCA1e+F/JS6gInYmvFwpBhkGJiKgkE94Ok/dVbtrYVrh9VYLN8DGUkjWtF9+Zi+U3MmdDWQ4cMFkNuQ1nZknFxoBj5aAVW3pGxp2tOOr0t8WYwk5MpE1yH+a72KmfAmh2keXFRH1YIAgCAueiLwc30kX2q1tPpnBfEH3j8kZ2kyIYVlzjoRIc1gIINCCHAggjI1VrYJO5gnmUU+BKbmaZI1mAQryNdHhgYRG04YY8+sQH4V2HLFXl3oaE+tR6Hl+CKNTDiW6xbagW7D4WyY7IrMiWnFp2OGbT0Fc5Vo1KUtWawZMmnwM9RHoQBAYNsWRBtqG6DakFsRjgRRwyrzg5tPSMQpKVWdKWtB4M8axInfjQ5FkCYt1taNDxJhEjhGeaf6g/HLlLo7PTMZdWv0PP8fx/eBFKnkSl7DDJEQEEYEHAg+RXiaaxREflegIAgCAIAgMZc2SmQ3ILoKP04+SI3xPqkPAgCAIDnkZOJaERsKRhuiRHYNa0EuOFcAOgE/csJzjCOtJ4IJYlmuNoZEPVjXtNXAgiAwgt8kRw5XkaadJyXPXmmW8Y0OfsTRp5lfk5VkixsOThthsbg1rQGtA6AMAqGUpSetJ4slOZYgIAgMK17Xg2LDMW1YzITBhVxzOdAM3HA4DFSUqU6stWCxZ43gRK+2mSLaGtBuy0wYZBBiu/murh3tD9H5eVke9XR2ehow61bpeX4/n9EUqmRKo0Z0w4ujuLnHElxJJPSTmryMVFYJYIiKz8nb6xOeih/mVDp7sQ82S0uJcZrkP8ANd7FzL4GxDtI8uKiPqwQBAEBc9EXg5vpIvtVrafTOC+IPvH5IzNKHgqd9H+oK10f9zDzKKfZZ5WXcGsdjYduR7AiCLZMZ0NwpWh71wHM5uTh0FQ1renWjqzWJ6m1wLdcnTFBtPVhXkDYEX+4MILjXCtSTDNDz4YHEYBc3eaHqU+tS6yy/P8AJNGonxKix4iAFhBBoQRkQeeqpeBIfpAEAQGq3xuFKXsBM4zUjUAEZmDxQ1oeZwzz28y3bW/q276rxWX4MZRTIFfG4E3dQ1m2cJB5osMEs8judh8u3AldRaaQo3HQng8mQSg0aot8xCAIAgCAxlzZKZDcgugo/Tj5IjfE+qQ8CAIDf7kaK5q8mrFnay8uQHB7hV0QHEarKg0pznDHCqqrzStKh1Y9aX6M4wbLzdm6srddhZY8ENrynE6z3eVxx5hgMOhcxcXVW4ljUeJOopcDulrnoQBAfCaZoCYX10wwLKrCu8GzEWnLr9Cw+UfzDlgMMeVhRXNpoepU61Xqr1/j+9BHKolwIfbtuzF4Ihi2vGdEdzVwa0bGtGDRhzBdLRt6dGOrTWBC23xOtUx4EBXPk7fWJz0UP8yoNPdiHmyWlxLjNch/mu9i5l8DYh2keXFRH1YIAgCAueiLwc30kX2q1tPpnBfEH3j8kZmlDwVO+j/UFa6P+5h5lFPss8rLuDWCAIDbbmaQZu6ZDZZ/CQKisF572lanVOcM4nLDGpBWhd6Oo3HS1hLP3zMozaL1cy/0pe0Bso/Uj0q6C/Bw6WnJ4wrhlhUBcvd2FW2eMlis/wC8CeMkza1pGQQBAfmLDEYFsVoc0gggioIOYIOa9TaeKBJ766GoU7rRbrkQX98TBNSx5zAaSfo8a4YjEckBXdppmcOrW6Vn+V7kUqeRE7VsuNY8R0K04TocRtatcKZGlQcnDDMYFdJSqwqx1oPFELWBhqQBAEBjLmyUyG5BdBR+nHyRG+J9Uh4d3di6k1eiJqWTBJH2ohqIbPOfkPJmdi1rm7pW8cZv/X5PVFvgXm4+i6Wu2GRJ0CPMjHXdyGEihDWnDbicfIuXvNKVa+MY9EcieMEjflWGYQBAEBq98L9yl02n59E1otAWwWYvNTSp5mjPE7DSpwW5a2NW5fVXRn+DGUkiC300iTd6yWxXcFArhBYcP/TsC/Pnw6AuotNG0rfp4yz/ALwIZTbNPVgYBAEAQFc+Tt9YnPRQ/wAyoNPdiHmyWlxLjNch/mu9i5l8DYh2keXFRH1YIAgCAueiLwc30kX2q1tPpnBfEH3j8kZmlDwVO+j/AFBWuj/uYeZRT7LPKy7g1ggCAID9Q4hhEOhEhwIIINCCMQQRkvGk1gwVS5GmKNZ2rBvKDGhjVaIo/mMAwq7+5hTpwzNVR3mhozxlR6Hl+P4JY1My22JbMC3YQjWTGbEYecZg7CDi09BXO1aM6UtWawZKmnwM9RHoQBAdXeG70veOHwVsQWxG46pPKYTztcMWnAZbFNQuKlGWtTeB40nxIVfbRHM2JrRbF1pmBXICsZg6Wgd+MsW9OAC6az0vTq9Wp1X6fx/ekhlTa4E2VwRhAYy5slM+Qk4k+9kOShuiPdQNa0EuJ6AFewnGFFSk8FgiPDFlhuToYJ1Y163U5DhAYfvLYjqeQUb04qku9NcY0OfsSRp5lis+QhWZDbCs+EyHDbk1gDQK54Dpx6VQTnKctaTxZNhgZKwAQBAYVr2tBsWE6NakVsOG3Mn2ADEnoCkpUp1ZasFizxvAid9tMkWd1oV1wYLKkcMacI8f4g4MH4+RdFZ6GjHrVul5fj+SKVTIlMWIYxLozi5xxJJqSeknNXqSSwREfhegIAgCAICufJ2+sTnoof5lQae7EPNktLiXGa5D/Nd7FzL4GxDtI8uKiPqwQBAEBc9EXg5vpIvtVrafTOC+IPvH5IzNKHgqd9H+oK10f9zDzKKfZZ5WXcGsEAQBAEAQHY2Fbke78URrJjOhvGdMnDY5pwcMedQ17enWjq1FieptcC33K0wwLT1YV4gIEXvWh4qYb3HAk/28aZ4Y5hc3d6HqU+tS6y9V7k0aifEqLHB4BYQQaEEZEHnVLwJD6gCAIDRr6aMZS89YkIcBHOPCMGDsKd8zAO5sRQ4ZqytNJ1bfo4xyMJQTIJeq6E1dV+ra0KjSaNiNqYbzStA6meeBocF1FreUrhYwfTl+SBxa4msKlJD1pcK7EtYEtBdZsFofEhsc95xe7WAdQuzpU5ZYKmrXNWtgpvoX4/BKopGzqA9CAID45waCXGgGZ2ICY320wQLHJhWAGzEYEguqRCYR0/1PuNOnmVzZ6HqVetU6q9X7EcqiXAhtu27MXgicLbEZ0V9KAmgAGdA1tA0Y8wXS0benRjq01giFtvidcpjwIAgCAIAgCArnydvrE56KH+ZUGnuxDzZLS4lxmuQ/zXexcy+BsQ7SPLioj6sEAQBAXPRF4Ob6SL7Va2n0zgviD7x+SMzSh4KnfR/qCtdH/cw8yin2WeVl3BrBAEAQBAEAQBAbbcvSDNXSIbLu4SBUkwXcnHna7Nm3DDaCtC70dSuel9Es/wC8TKM2i9XMv9KXsAbKv1I9AXQXcoGlTqk0EQChxGOFSAuXu7CrbPrLFZ/3gTxkmbWtIyCAIDgnZSHPsdDnYbYjHCha4AtI6QVlCcoPWi8GDz//AASX3eH6oWe2qd5nmCK5Yl7pOFLy7XzGIhQge8fmGj/FRHpm8cZPeP8ASJ/ygHHGT3j/AEif8oDq7w6S5Gw4XCPiPiOODWMY4Fx8rgAB9/XkpqFF1ZauOH+TxvAhl89JE1evWZGfwUA5QWV1SAajXdm85dGGAC6W0o2dv0p4yzwfpkQycmahwg2qw+bo979mGqxwg2p83R737Gqxwg2p83R737Gqxwg2p83R737Gqxwg2p83R737Gqxwg2p83R737Gqxwg2p83R737Gqxwg2p83R737Gqxwg2p83R737GqyoaCLXg2XHmjPRNUOhsA71xqdb/EFUmmq0KkIarx4ktNYFimL4SbmOAmOZ32ImzzVzz4E8O0jzj88Z434FU2ynkfS/nrfvej9h89Z434FNlPIfP2/e9H7D56zxvwKbKeQ+ft+96P2Hz1njfgU2U8h8/b970fsWXRdeWWkZFrJqNR2vENNR5zPQFZW0WqeDOK05VjUu3KLxWCMrSLeiVnLNnGS8ernQ6AajxU1HORRWdjJRuIN5lLLgebOEG1dh83R737NfVY4QbU+bo979jVY4QbU+bo979jVY4QbU+bo979jVY4QbU+bo979jVY4QbU+bo979jVY4QbU+bo979jVY4QbU+bo979jVY4QbU+bo979jVZ+mRuDIMNxBBBBFQQRkQeZeO6oNYN+jGqyp3K0zxbO1YV5QY8PLhR/NaKYVGUTGmdDiTU5Kku7G2njKjLB5dOH8EsZP8legX3kphrXw5jBwDh9HEyIqPsqhaweDJT98cZPeP9In/K8A44ye8f6RP+UBGP4vB/uf6u9yA//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20650" y="-1233488"/>
            <a:ext cx="4248150" cy="2571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27" name="Groep 26"/>
          <p:cNvGrpSpPr/>
          <p:nvPr/>
        </p:nvGrpSpPr>
        <p:grpSpPr>
          <a:xfrm>
            <a:off x="395537" y="2420888"/>
            <a:ext cx="1080120" cy="4104456"/>
            <a:chOff x="606579" y="2595062"/>
            <a:chExt cx="869077" cy="3930282"/>
          </a:xfrm>
        </p:grpSpPr>
        <p:pic>
          <p:nvPicPr>
            <p:cNvPr id="1027" name="Picture 3" descr="C:\Users\Versip\AppData\Local\Microsoft\Windows\Temporary Internet Files\Content.IE5\M1ARYG16\MC900001011[1].wmf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06579" y="2595062"/>
              <a:ext cx="869077" cy="545906"/>
            </a:xfrm>
            <a:prstGeom prst="rect">
              <a:avLst/>
            </a:prstGeom>
            <a:noFill/>
          </p:spPr>
        </p:pic>
        <p:pic>
          <p:nvPicPr>
            <p:cNvPr id="1028" name="Picture 4" descr="C:\Users\Versip\AppData\Local\Microsoft\Windows\Temporary Internet Files\Content.IE5\RGDKWRHI\MP900362819[1].jp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611560" y="3142469"/>
              <a:ext cx="864096" cy="574563"/>
            </a:xfrm>
            <a:prstGeom prst="rect">
              <a:avLst/>
            </a:prstGeom>
            <a:noFill/>
          </p:spPr>
        </p:pic>
        <p:pic>
          <p:nvPicPr>
            <p:cNvPr id="1030" name="Picture 6" descr="C:\Users\Versip\AppData\Local\Microsoft\Windows\Temporary Internet Files\Content.IE5\M1ARYG16\MC900001008[1].wmf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611560" y="4238705"/>
              <a:ext cx="864096" cy="630455"/>
            </a:xfrm>
            <a:prstGeom prst="rect">
              <a:avLst/>
            </a:prstGeom>
            <a:noFill/>
          </p:spPr>
        </p:pic>
        <p:pic>
          <p:nvPicPr>
            <p:cNvPr id="1033" name="Picture 9" descr="https://encrypted-tbn3.gstatic.com/images?q=tbn:ANd9GcRvvTkoUkerk_RrkeGhLkF9BOFIkqWPgK69343vS_kI1jEuyqTA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611560" y="5949280"/>
              <a:ext cx="832092" cy="576064"/>
            </a:xfrm>
            <a:prstGeom prst="rect">
              <a:avLst/>
            </a:prstGeom>
            <a:noFill/>
          </p:spPr>
        </p:pic>
        <p:pic>
          <p:nvPicPr>
            <p:cNvPr id="1045" name="Picture 21" descr="https://encrypted-tbn3.gstatic.com/images?q=tbn:ANd9GcQeMX9KaYDDCE1k7na_IIdu1Lv_DbZYMzGOZ1RNGTtTKoHBwv7y">
              <a:hlinkClick r:id="rId12"/>
            </p:cNvPr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611560" y="5445224"/>
              <a:ext cx="840977" cy="504056"/>
            </a:xfrm>
            <a:prstGeom prst="rect">
              <a:avLst/>
            </a:prstGeom>
            <a:noFill/>
          </p:spPr>
        </p:pic>
        <p:pic>
          <p:nvPicPr>
            <p:cNvPr id="1051" name="Picture 27" descr="https://encrypted-tbn0.gstatic.com/images?q=tbn:ANd9GcQxJgTw9ze49cBXKhOWHs24Da2l_fpsF07Y0hrwDa56lCnu-OZWBQ"/>
            <p:cNvPicPr>
              <a:picLocks noChangeAspect="1" noChangeArrowheads="1"/>
            </p:cNvPicPr>
            <p:nvPr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611560" y="3717032"/>
              <a:ext cx="864096" cy="555491"/>
            </a:xfrm>
            <a:prstGeom prst="rect">
              <a:avLst/>
            </a:prstGeom>
            <a:noFill/>
          </p:spPr>
        </p:pic>
        <p:pic>
          <p:nvPicPr>
            <p:cNvPr id="5122" name="Picture 2" descr="http://upload.wikimedia.org/wikipedia/commons/thumb/c/c3/Flag_of_France.svg/250px-Flag_of_France.svg.png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611560" y="4869160"/>
              <a:ext cx="864096" cy="577217"/>
            </a:xfrm>
            <a:prstGeom prst="rect">
              <a:avLst/>
            </a:prstGeom>
            <a:noFill/>
          </p:spPr>
        </p:pic>
      </p:grpSp>
      <p:pic>
        <p:nvPicPr>
          <p:cNvPr id="4" name="Picture 13" descr="scheldt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1388690" y="1628775"/>
            <a:ext cx="7143750" cy="503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 t="235" b="463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Impact" pitchFamily="34" charset="0"/>
              </a:rPr>
              <a:t>ANDERE PRIORITEITEN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600" dirty="0"/>
              <a:t>Generaal Montgomery wilde eerst het Ruhrgebied in handen krijgen.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908720"/>
            <a:ext cx="9144000" cy="576263"/>
            <a:chOff x="0" y="890"/>
            <a:chExt cx="6144" cy="371"/>
          </a:xfrm>
        </p:grpSpPr>
        <p:pic>
          <p:nvPicPr>
            <p:cNvPr id="6" name="Picture 6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2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04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6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08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 descr="bevrijdingsbanner4 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100" y="890"/>
              <a:ext cx="1044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2" descr="https://upload.wikimedia.org/wikipedia/commons/e/e4/Bernard_Law_Montgomery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6883" y="2348527"/>
            <a:ext cx="2808312" cy="3581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Afbeeldingsresultaat voor market garden">
            <a:extLst>
              <a:ext uri="{FF2B5EF4-FFF2-40B4-BE49-F238E27FC236}">
                <a16:creationId xmlns:a16="http://schemas.microsoft.com/office/drawing/2014/main" id="{70465436-4904-493D-B9C5-CEB8E7308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872" y="3355748"/>
            <a:ext cx="4538928" cy="255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576</Words>
  <Application>Microsoft Office PowerPoint</Application>
  <PresentationFormat>Diavoorstelling (4:3)</PresentationFormat>
  <Paragraphs>84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0" baseType="lpstr">
      <vt:lpstr>Arial</vt:lpstr>
      <vt:lpstr>Calibri</vt:lpstr>
      <vt:lpstr>Impact</vt:lpstr>
      <vt:lpstr>Verdana</vt:lpstr>
      <vt:lpstr>Office-thema</vt:lpstr>
      <vt:lpstr>SLAG OM DE SCHELDE</vt:lpstr>
      <vt:lpstr>INHOUD</vt:lpstr>
      <vt:lpstr>Begin van het Einde</vt:lpstr>
      <vt:lpstr>HAVEN VAN ANTWERPEN</vt:lpstr>
      <vt:lpstr>HAVEN VAN ANTWERPEN</vt:lpstr>
      <vt:lpstr>HAVEN VAN ANTWERPEN</vt:lpstr>
      <vt:lpstr>PowerPoint-presentatie</vt:lpstr>
      <vt:lpstr>BETROKKEN GEALLIEERDE TROEPEN</vt:lpstr>
      <vt:lpstr>ANDERE PRIORITEITEN</vt:lpstr>
      <vt:lpstr>UISTEL BEVRIJDING VAN DE SCHELDE</vt:lpstr>
      <vt:lpstr>MARKET GARDEN</vt:lpstr>
      <vt:lpstr>GEVOLGEN VAN MARKET GARDEN</vt:lpstr>
      <vt:lpstr>Wat er gebeurde in Zeeland</vt:lpstr>
      <vt:lpstr>HET BELANG VAN DE SCHELDE</vt:lpstr>
      <vt:lpstr>DE SLAG OM DE SCHELDE</vt:lpstr>
      <vt:lpstr>DE SLAG OM DE SCHELDE</vt:lpstr>
      <vt:lpstr>De Slag om de Schelde (hevige gevechten)</vt:lpstr>
      <vt:lpstr>DE SLAG OM DE SCHELDE</vt:lpstr>
      <vt:lpstr>DE SLAG OM DE SCHELDE  ( 7-23 ) oktober </vt:lpstr>
      <vt:lpstr>Huybergsebaan na 27 oktober</vt:lpstr>
      <vt:lpstr>Noordzijde Zoom  na 27 oktober </vt:lpstr>
      <vt:lpstr>DE SCHELDE BEVAARBAAR</vt:lpstr>
      <vt:lpstr>DE SCHELDE IN GEBRUIK</vt:lpstr>
      <vt:lpstr>Gevolgen bevrijding</vt:lpstr>
      <vt:lpstr>COLOFON</vt:lpstr>
    </vt:vector>
  </TitlesOfParts>
  <Manager/>
  <Company>Brabantse Wal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SLAG OM DE SCHELDE</dc:title>
  <dc:subject/>
  <dc:creator>A.Pot</dc:creator>
  <cp:keywords/>
  <dc:description/>
  <cp:lastModifiedBy>Hans Stumpel</cp:lastModifiedBy>
  <cp:revision>94</cp:revision>
  <cp:lastPrinted>2018-10-19T12:24:25Z</cp:lastPrinted>
  <dcterms:created xsi:type="dcterms:W3CDTF">2019-02-03T10:52:52Z</dcterms:created>
  <dcterms:modified xsi:type="dcterms:W3CDTF">2026-07-31T18:43:07Z</dcterms:modified>
  <cp:category/>
</cp:coreProperties>
</file>